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handoutMasterIdLst>
    <p:handoutMasterId r:id="rId84"/>
  </p:handoutMasterIdLst>
  <p:sldIdLst>
    <p:sldId id="416" r:id="rId2"/>
    <p:sldId id="1716" r:id="rId3"/>
    <p:sldId id="1717" r:id="rId4"/>
    <p:sldId id="1667" r:id="rId5"/>
    <p:sldId id="450" r:id="rId6"/>
    <p:sldId id="451" r:id="rId7"/>
    <p:sldId id="452" r:id="rId8"/>
    <p:sldId id="454" r:id="rId9"/>
    <p:sldId id="465" r:id="rId10"/>
    <p:sldId id="453" r:id="rId11"/>
    <p:sldId id="538" r:id="rId12"/>
    <p:sldId id="1651" r:id="rId13"/>
    <p:sldId id="1668" r:id="rId14"/>
    <p:sldId id="1663" r:id="rId15"/>
    <p:sldId id="1707" r:id="rId16"/>
    <p:sldId id="426" r:id="rId17"/>
    <p:sldId id="1669" r:id="rId18"/>
    <p:sldId id="1705" r:id="rId19"/>
    <p:sldId id="1650" r:id="rId20"/>
    <p:sldId id="439" r:id="rId21"/>
    <p:sldId id="526" r:id="rId22"/>
    <p:sldId id="1645" r:id="rId23"/>
    <p:sldId id="1653" r:id="rId24"/>
    <p:sldId id="1654" r:id="rId25"/>
    <p:sldId id="1655" r:id="rId26"/>
    <p:sldId id="1656" r:id="rId27"/>
    <p:sldId id="1657" r:id="rId28"/>
    <p:sldId id="1658" r:id="rId29"/>
    <p:sldId id="1659" r:id="rId30"/>
    <p:sldId id="1674" r:id="rId31"/>
    <p:sldId id="1690" r:id="rId32"/>
    <p:sldId id="1672" r:id="rId33"/>
    <p:sldId id="1675" r:id="rId34"/>
    <p:sldId id="462" r:id="rId35"/>
    <p:sldId id="445" r:id="rId36"/>
    <p:sldId id="449" r:id="rId37"/>
    <p:sldId id="1693" r:id="rId38"/>
    <p:sldId id="1694" r:id="rId39"/>
    <p:sldId id="1695" r:id="rId40"/>
    <p:sldId id="1689" r:id="rId41"/>
    <p:sldId id="1676" r:id="rId42"/>
    <p:sldId id="1706" r:id="rId43"/>
    <p:sldId id="414" r:id="rId44"/>
    <p:sldId id="1711" r:id="rId45"/>
    <p:sldId id="1712" r:id="rId46"/>
    <p:sldId id="1713" r:id="rId47"/>
    <p:sldId id="1721" r:id="rId48"/>
    <p:sldId id="1679" r:id="rId49"/>
    <p:sldId id="1680" r:id="rId50"/>
    <p:sldId id="432" r:id="rId51"/>
    <p:sldId id="441" r:id="rId52"/>
    <p:sldId id="442" r:id="rId53"/>
    <p:sldId id="443" r:id="rId54"/>
    <p:sldId id="1718" r:id="rId55"/>
    <p:sldId id="434" r:id="rId56"/>
    <p:sldId id="1708" r:id="rId57"/>
    <p:sldId id="1709" r:id="rId58"/>
    <p:sldId id="1720" r:id="rId59"/>
    <p:sldId id="1722" r:id="rId60"/>
    <p:sldId id="1710" r:id="rId61"/>
    <p:sldId id="1683" r:id="rId62"/>
    <p:sldId id="403" r:id="rId63"/>
    <p:sldId id="535" r:id="rId64"/>
    <p:sldId id="1665" r:id="rId65"/>
    <p:sldId id="407" r:id="rId66"/>
    <p:sldId id="1661" r:id="rId67"/>
    <p:sldId id="1701" r:id="rId68"/>
    <p:sldId id="406" r:id="rId69"/>
    <p:sldId id="1714" r:id="rId70"/>
    <p:sldId id="395" r:id="rId71"/>
    <p:sldId id="540" r:id="rId72"/>
    <p:sldId id="1715" r:id="rId73"/>
    <p:sldId id="398" r:id="rId74"/>
    <p:sldId id="545" r:id="rId75"/>
    <p:sldId id="525" r:id="rId76"/>
    <p:sldId id="257" r:id="rId77"/>
    <p:sldId id="541" r:id="rId78"/>
    <p:sldId id="544" r:id="rId79"/>
    <p:sldId id="259" r:id="rId80"/>
    <p:sldId id="1692" r:id="rId81"/>
    <p:sldId id="430" r:id="rId8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D65BB96-4ECF-DB41-BF9A-5E26DCF31965}">
          <p14:sldIdLst>
            <p14:sldId id="416"/>
            <p14:sldId id="1716"/>
            <p14:sldId id="1717"/>
            <p14:sldId id="1667"/>
            <p14:sldId id="450"/>
            <p14:sldId id="451"/>
            <p14:sldId id="452"/>
            <p14:sldId id="454"/>
            <p14:sldId id="465"/>
            <p14:sldId id="453"/>
            <p14:sldId id="538"/>
            <p14:sldId id="1651"/>
            <p14:sldId id="1668"/>
            <p14:sldId id="1663"/>
            <p14:sldId id="1707"/>
            <p14:sldId id="426"/>
            <p14:sldId id="1669"/>
            <p14:sldId id="1705"/>
            <p14:sldId id="1650"/>
            <p14:sldId id="439"/>
            <p14:sldId id="526"/>
            <p14:sldId id="1645"/>
            <p14:sldId id="1653"/>
            <p14:sldId id="1654"/>
            <p14:sldId id="1655"/>
            <p14:sldId id="1656"/>
            <p14:sldId id="1657"/>
            <p14:sldId id="1658"/>
            <p14:sldId id="1659"/>
            <p14:sldId id="1674"/>
            <p14:sldId id="1690"/>
            <p14:sldId id="1672"/>
            <p14:sldId id="1675"/>
            <p14:sldId id="462"/>
            <p14:sldId id="445"/>
            <p14:sldId id="449"/>
            <p14:sldId id="1693"/>
            <p14:sldId id="1694"/>
            <p14:sldId id="1695"/>
            <p14:sldId id="1689"/>
            <p14:sldId id="1676"/>
            <p14:sldId id="1706"/>
            <p14:sldId id="414"/>
            <p14:sldId id="1711"/>
            <p14:sldId id="1712"/>
            <p14:sldId id="1713"/>
            <p14:sldId id="1721"/>
            <p14:sldId id="1679"/>
            <p14:sldId id="1680"/>
            <p14:sldId id="432"/>
            <p14:sldId id="441"/>
            <p14:sldId id="442"/>
            <p14:sldId id="443"/>
            <p14:sldId id="1718"/>
            <p14:sldId id="434"/>
            <p14:sldId id="1708"/>
            <p14:sldId id="1709"/>
            <p14:sldId id="1720"/>
            <p14:sldId id="1722"/>
            <p14:sldId id="1710"/>
            <p14:sldId id="1683"/>
            <p14:sldId id="403"/>
            <p14:sldId id="535"/>
            <p14:sldId id="1665"/>
            <p14:sldId id="407"/>
            <p14:sldId id="1661"/>
            <p14:sldId id="1701"/>
            <p14:sldId id="406"/>
            <p14:sldId id="1714"/>
            <p14:sldId id="395"/>
            <p14:sldId id="540"/>
            <p14:sldId id="1715"/>
            <p14:sldId id="398"/>
            <p14:sldId id="545"/>
            <p14:sldId id="525"/>
            <p14:sldId id="257"/>
            <p14:sldId id="541"/>
            <p14:sldId id="544"/>
            <p14:sldId id="259"/>
            <p14:sldId id="1692"/>
            <p14:sldId id="43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lle de Korte" initials="JdK" lastIdx="2" clrIdx="0">
    <p:extLst>
      <p:ext uri="{19B8F6BF-5375-455C-9EA6-DF929625EA0E}">
        <p15:presenceInfo xmlns:p15="http://schemas.microsoft.com/office/powerpoint/2012/main" userId="S-1-5-21-2890558824-3927818043-3374662254-1152" providerId="AD"/>
      </p:ext>
    </p:extLst>
  </p:cmAuthor>
  <p:cmAuthor id="2" name="Karlijn van den Hoff" initials="KvdH" lastIdx="39" clrIdx="1">
    <p:extLst>
      <p:ext uri="{19B8F6BF-5375-455C-9EA6-DF929625EA0E}">
        <p15:presenceInfo xmlns:p15="http://schemas.microsoft.com/office/powerpoint/2012/main" userId="S::karlijn@pptsolutions.nl::5c737ac9-a67f-4e47-9413-1fe943df24bb" providerId="AD"/>
      </p:ext>
    </p:extLst>
  </p:cmAuthor>
  <p:cmAuthor id="3" name="Silvana Salamur" initials="SS" lastIdx="27" clrIdx="2">
    <p:extLst>
      <p:ext uri="{19B8F6BF-5375-455C-9EA6-DF929625EA0E}">
        <p15:presenceInfo xmlns:p15="http://schemas.microsoft.com/office/powerpoint/2012/main" userId="Silvana Salamur" providerId="None"/>
      </p:ext>
    </p:extLst>
  </p:cmAuthor>
  <p:cmAuthor id="4" name="Tess Hoogenraad" initials="TH" lastIdx="10" clrIdx="3">
    <p:extLst>
      <p:ext uri="{19B8F6BF-5375-455C-9EA6-DF929625EA0E}">
        <p15:presenceInfo xmlns:p15="http://schemas.microsoft.com/office/powerpoint/2012/main" userId="S::Tess@pptsolutions.nl::ad89eacd-c4f1-458c-9024-2bde21ebb36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D6"/>
    <a:srgbClr val="00B7D3"/>
    <a:srgbClr val="0066A2"/>
    <a:srgbClr val="61A4B4"/>
    <a:srgbClr val="EB7246"/>
    <a:srgbClr val="82D7C6"/>
    <a:srgbClr val="00A390"/>
    <a:srgbClr val="4E2172"/>
    <a:srgbClr val="017188"/>
    <a:srgbClr val="C331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887" autoAdjust="0"/>
    <p:restoredTop sz="94762" autoAdjust="0"/>
  </p:normalViewPr>
  <p:slideViewPr>
    <p:cSldViewPr snapToGrid="0" showGuides="1">
      <p:cViewPr varScale="1">
        <p:scale>
          <a:sx n="127" d="100"/>
          <a:sy n="127" d="100"/>
        </p:scale>
        <p:origin x="192" y="456"/>
      </p:cViewPr>
      <p:guideLst/>
    </p:cSldViewPr>
  </p:slideViewPr>
  <p:outlineViewPr>
    <p:cViewPr>
      <p:scale>
        <a:sx n="75" d="100"/>
        <a:sy n="75" d="100"/>
      </p:scale>
      <p:origin x="0" y="-1176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39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790FD16C-8895-420F-A8EA-49A46C0B97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700728C-ECC4-4B3A-8BFF-86F26773B0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FEACA9-F0E6-4B7E-B44F-E42487D7D50E}" type="datetimeFigureOut">
              <a:rPr lang="en-US" smtClean="0"/>
              <a:t>3/7/23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2BF263F-937E-45F8-8B87-C3897AF9CC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AC4AB41-049A-45F6-8400-96B8E558F0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719E2-4BAC-4A20-AFDE-2A2DE3B6F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970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7E9904-312C-4E6F-8F31-48A38C65A6EC}" type="datetimeFigureOut">
              <a:rPr lang="nl-NL" smtClean="0"/>
              <a:t>07-03-2023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8A791-D8E8-4C23-A528-EAEB42DC40E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9037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D37AB-0158-D143-B9D4-A5272563F8A7}" type="slidenum">
              <a:rPr lang="nl-NL" smtClean="0"/>
              <a:pPr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3430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Figures show three sampling strategies with same number of samples (100)</a:t>
            </a:r>
          </a:p>
          <a:p>
            <a:r>
              <a:rPr lang="en-US" altLang="en-US"/>
              <a:t>For latin hypercube and monte carlo the red dots show the difference</a:t>
            </a:r>
          </a:p>
          <a:p>
            <a:r>
              <a:rPr lang="en-US" altLang="en-US"/>
              <a:t>Problem with full factorial is combinatory explosion. </a:t>
            </a:r>
          </a:p>
          <a:p>
            <a:r>
              <a:rPr lang="en-US" altLang="en-US"/>
              <a:t>Problem with lhs is generating it for many cases is memory intensive</a:t>
            </a:r>
          </a:p>
        </p:txBody>
      </p:sp>
    </p:spTree>
    <p:extLst>
      <p:ext uri="{BB962C8B-B14F-4D97-AF65-F5344CB8AC3E}">
        <p14:creationId xmlns:p14="http://schemas.microsoft.com/office/powerpoint/2010/main" val="1365165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Slide shows a pragmatic argument for using a uniform distribution, namely exploring the behaviors a model can exhibit, no attempt is made to try and predict </a:t>
            </a:r>
          </a:p>
        </p:txBody>
      </p:sp>
    </p:spTree>
    <p:extLst>
      <p:ext uri="{BB962C8B-B14F-4D97-AF65-F5344CB8AC3E}">
        <p14:creationId xmlns:p14="http://schemas.microsoft.com/office/powerpoint/2010/main" val="623576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D37AB-0158-D143-B9D4-A5272563F8A7}" type="slidenum">
              <a:rPr lang="nl-NL" smtClean="0"/>
              <a:pPr/>
              <a:t>63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385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M</a:t>
            </a:r>
            <a:r>
              <a:rPr lang="en-NL" dirty="0"/>
              <a:t>any talk about climate migration from the mekong</a:t>
            </a:r>
          </a:p>
          <a:p>
            <a:pPr marL="0" indent="0">
              <a:buNone/>
            </a:pPr>
            <a:r>
              <a:rPr lang="en-GB" dirty="0"/>
              <a:t>B</a:t>
            </a:r>
            <a:r>
              <a:rPr lang="en-NL" dirty="0"/>
              <a:t>ut real story is quite more complicated</a:t>
            </a:r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NL" dirty="0"/>
              <a:t>o we created a simulation model to better understand what is happening and to identify possible interventions that address inequality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32CBF-ADEC-4FDF-8C7B-7F481CD644AB}" type="slidenum">
              <a:rPr lang="nl-NL" smtClean="0"/>
              <a:t>75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47026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</a:t>
            </a:r>
            <a:r>
              <a:rPr lang="en-NL" dirty="0"/>
              <a:t>alk through the modeling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32CBF-ADEC-4FDF-8C7B-7F481CD644AB}" type="slidenum">
              <a:rPr lang="nl-NL" smtClean="0"/>
              <a:t>76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4835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 op met </a:t>
            </a:r>
            <a:r>
              <a:rPr lang="en-US" dirty="0" err="1"/>
              <a:t>woord</a:t>
            </a:r>
            <a:r>
              <a:rPr lang="en-US" dirty="0"/>
              <a:t> </a:t>
            </a:r>
            <a:r>
              <a:rPr lang="en-US" dirty="0" err="1"/>
              <a:t>methode</a:t>
            </a:r>
            <a:endParaRPr lang="en-US" dirty="0"/>
          </a:p>
          <a:p>
            <a:r>
              <a:rPr lang="en-US" dirty="0" err="1"/>
              <a:t>Ontbreken</a:t>
            </a:r>
            <a:r>
              <a:rPr lang="en-US" dirty="0"/>
              <a:t> van </a:t>
            </a:r>
            <a:r>
              <a:rPr lang="en-US" dirty="0" err="1"/>
              <a:t>theorie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effectieve</a:t>
            </a:r>
            <a:r>
              <a:rPr lang="en-US" dirty="0"/>
              <a:t> </a:t>
            </a:r>
            <a:r>
              <a:rPr lang="en-US" dirty="0" err="1"/>
              <a:t>methode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D37AB-0158-D143-B9D4-A5272563F8A7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619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 op met </a:t>
            </a:r>
            <a:r>
              <a:rPr lang="en-US" dirty="0" err="1"/>
              <a:t>woord</a:t>
            </a:r>
            <a:r>
              <a:rPr lang="en-US" dirty="0"/>
              <a:t> </a:t>
            </a:r>
            <a:r>
              <a:rPr lang="en-US" dirty="0" err="1"/>
              <a:t>methode</a:t>
            </a:r>
            <a:endParaRPr lang="en-US" dirty="0"/>
          </a:p>
          <a:p>
            <a:r>
              <a:rPr lang="en-US" dirty="0" err="1"/>
              <a:t>Ontbreken</a:t>
            </a:r>
            <a:r>
              <a:rPr lang="en-US" dirty="0"/>
              <a:t> van </a:t>
            </a:r>
            <a:r>
              <a:rPr lang="en-US" dirty="0" err="1"/>
              <a:t>theorie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effectieve</a:t>
            </a:r>
            <a:r>
              <a:rPr lang="en-US" dirty="0"/>
              <a:t> </a:t>
            </a:r>
            <a:r>
              <a:rPr lang="en-US" dirty="0" err="1"/>
              <a:t>methode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D37AB-0158-D143-B9D4-A5272563F8A7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0285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 op met </a:t>
            </a:r>
            <a:r>
              <a:rPr lang="en-US" dirty="0" err="1"/>
              <a:t>woord</a:t>
            </a:r>
            <a:r>
              <a:rPr lang="en-US" dirty="0"/>
              <a:t> </a:t>
            </a:r>
            <a:r>
              <a:rPr lang="en-US" dirty="0" err="1"/>
              <a:t>methode</a:t>
            </a:r>
            <a:endParaRPr lang="en-US" dirty="0"/>
          </a:p>
          <a:p>
            <a:r>
              <a:rPr lang="en-US" dirty="0" err="1"/>
              <a:t>Ontbreken</a:t>
            </a:r>
            <a:r>
              <a:rPr lang="en-US" dirty="0"/>
              <a:t> van </a:t>
            </a:r>
            <a:r>
              <a:rPr lang="en-US" dirty="0" err="1"/>
              <a:t>theorie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effectieve</a:t>
            </a:r>
            <a:r>
              <a:rPr lang="en-US" dirty="0"/>
              <a:t> </a:t>
            </a:r>
            <a:r>
              <a:rPr lang="en-US" dirty="0" err="1"/>
              <a:t>methode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D37AB-0158-D143-B9D4-A5272563F8A7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50428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 op met </a:t>
            </a:r>
            <a:r>
              <a:rPr lang="en-US" dirty="0" err="1"/>
              <a:t>woord</a:t>
            </a:r>
            <a:r>
              <a:rPr lang="en-US" dirty="0"/>
              <a:t> </a:t>
            </a:r>
            <a:r>
              <a:rPr lang="en-US" dirty="0" err="1"/>
              <a:t>methode</a:t>
            </a:r>
            <a:endParaRPr lang="en-US" dirty="0"/>
          </a:p>
          <a:p>
            <a:r>
              <a:rPr lang="en-US" dirty="0" err="1"/>
              <a:t>Ontbreken</a:t>
            </a:r>
            <a:r>
              <a:rPr lang="en-US" dirty="0"/>
              <a:t> van </a:t>
            </a:r>
            <a:r>
              <a:rPr lang="en-US" dirty="0" err="1"/>
              <a:t>theorie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effectieve</a:t>
            </a:r>
            <a:r>
              <a:rPr lang="en-US" dirty="0"/>
              <a:t> </a:t>
            </a:r>
            <a:r>
              <a:rPr lang="en-US" dirty="0" err="1"/>
              <a:t>methode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D37AB-0158-D143-B9D4-A5272563F8A7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67736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 op met </a:t>
            </a:r>
            <a:r>
              <a:rPr lang="en-US" dirty="0" err="1"/>
              <a:t>woord</a:t>
            </a:r>
            <a:r>
              <a:rPr lang="en-US" dirty="0"/>
              <a:t> </a:t>
            </a:r>
            <a:r>
              <a:rPr lang="en-US" dirty="0" err="1"/>
              <a:t>methode</a:t>
            </a:r>
            <a:endParaRPr lang="en-US" dirty="0"/>
          </a:p>
          <a:p>
            <a:r>
              <a:rPr lang="en-US" dirty="0" err="1"/>
              <a:t>Ontbreken</a:t>
            </a:r>
            <a:r>
              <a:rPr lang="en-US" dirty="0"/>
              <a:t> van </a:t>
            </a:r>
            <a:r>
              <a:rPr lang="en-US" dirty="0" err="1"/>
              <a:t>theorie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effectieve</a:t>
            </a:r>
            <a:r>
              <a:rPr lang="en-US" dirty="0"/>
              <a:t> </a:t>
            </a:r>
            <a:r>
              <a:rPr lang="en-US" dirty="0" err="1"/>
              <a:t>methode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D37AB-0158-D143-B9D4-A5272563F8A7}" type="slidenum">
              <a:rPr lang="nl-NL" smtClean="0"/>
              <a:pPr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06858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 op met </a:t>
            </a:r>
            <a:r>
              <a:rPr lang="en-US" dirty="0" err="1"/>
              <a:t>woord</a:t>
            </a:r>
            <a:r>
              <a:rPr lang="en-US" dirty="0"/>
              <a:t> </a:t>
            </a:r>
            <a:r>
              <a:rPr lang="en-US" dirty="0" err="1"/>
              <a:t>methode</a:t>
            </a:r>
            <a:endParaRPr lang="en-US" dirty="0"/>
          </a:p>
          <a:p>
            <a:r>
              <a:rPr lang="en-US" dirty="0" err="1"/>
              <a:t>Ontbreken</a:t>
            </a:r>
            <a:r>
              <a:rPr lang="en-US" dirty="0"/>
              <a:t> van </a:t>
            </a:r>
            <a:r>
              <a:rPr lang="en-US" dirty="0" err="1"/>
              <a:t>theorie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effectieve</a:t>
            </a:r>
            <a:r>
              <a:rPr lang="en-US" dirty="0"/>
              <a:t> </a:t>
            </a:r>
            <a:r>
              <a:rPr lang="en-US" dirty="0" err="1"/>
              <a:t>methode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D37AB-0158-D143-B9D4-A5272563F8A7}" type="slidenum">
              <a:rPr lang="nl-NL" smtClean="0"/>
              <a:pPr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2245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Multiplicity of legitimate perspectives </a:t>
            </a:r>
          </a:p>
          <a:p>
            <a:r>
              <a:rPr lang="en-US" dirty="0"/>
              <a:t>Does </a:t>
            </a:r>
            <a:r>
              <a:rPr lang="en-US" dirty="0" err="1"/>
              <a:t>l’esprit</a:t>
            </a:r>
            <a:r>
              <a:rPr lang="en-US" dirty="0"/>
              <a:t> de </a:t>
            </a:r>
            <a:r>
              <a:rPr lang="en-US" dirty="0" err="1"/>
              <a:t>geometrie</a:t>
            </a:r>
            <a:r>
              <a:rPr lang="en-US" dirty="0"/>
              <a:t> have a place?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D37AB-0158-D143-B9D4-A5272563F8A7}" type="slidenum">
              <a:rPr lang="nl-NL" smtClean="0"/>
              <a:pPr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8356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u="none" strike="noStrike" dirty="0">
                <a:solidFill>
                  <a:srgbClr val="292929"/>
                </a:solidFill>
                <a:effectLst/>
                <a:latin typeface="source-serif-pro"/>
              </a:rPr>
              <a:t>The task of an adaptive organism is to find the difference between an existing state and a desired state and then find the correlating process that will erase the difference. 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8A791-D8E8-4C23-A528-EAEB42DC40E7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6303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Animati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EC091C66-A822-464B-80B7-A8CF7835BC01}"/>
              </a:ext>
            </a:extLst>
          </p:cNvPr>
          <p:cNvSpPr/>
          <p:nvPr userDrawn="1"/>
        </p:nvSpPr>
        <p:spPr>
          <a:xfrm>
            <a:off x="161519" y="119267"/>
            <a:ext cx="11868963" cy="64082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b="0" spc="50" baseline="0" dirty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Logo (Animatie)</a:t>
            </a:r>
          </a:p>
        </p:txBody>
      </p:sp>
      <p:grpSp>
        <p:nvGrpSpPr>
          <p:cNvPr id="71" name="Groep 70">
            <a:extLst>
              <a:ext uri="{FF2B5EF4-FFF2-40B4-BE49-F238E27FC236}">
                <a16:creationId xmlns:a16="http://schemas.microsoft.com/office/drawing/2014/main" id="{5BA6ADDA-A3D9-4F53-A15C-EF832D58A10A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72" name="Rechthoek 71">
              <a:extLst>
                <a:ext uri="{FF2B5EF4-FFF2-40B4-BE49-F238E27FC236}">
                  <a16:creationId xmlns:a16="http://schemas.microsoft.com/office/drawing/2014/main" id="{70CDFA3A-CBF0-451D-856A-4820DC88F6AA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3" name="Rechthoek 72">
              <a:extLst>
                <a:ext uri="{FF2B5EF4-FFF2-40B4-BE49-F238E27FC236}">
                  <a16:creationId xmlns:a16="http://schemas.microsoft.com/office/drawing/2014/main" id="{0F2CA7F3-0C71-4B73-955D-8C282A15765C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74" name="Ovaal 73">
              <a:extLst>
                <a:ext uri="{FF2B5EF4-FFF2-40B4-BE49-F238E27FC236}">
                  <a16:creationId xmlns:a16="http://schemas.microsoft.com/office/drawing/2014/main" id="{44DA4C16-C8D1-41C4-83FD-C40B0D779596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DE7F7FF9-5EF0-491D-BD4C-1E24A4181072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343F3D1A-8BC5-42E7-8D9D-5C8679D78453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7" name="Rechthoek 76">
              <a:extLst>
                <a:ext uri="{FF2B5EF4-FFF2-40B4-BE49-F238E27FC236}">
                  <a16:creationId xmlns:a16="http://schemas.microsoft.com/office/drawing/2014/main" id="{FD1FC273-C632-4732-A84A-5B6C6EC08D44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24" name="Freeform 5">
            <a:extLst>
              <a:ext uri="{FF2B5EF4-FFF2-40B4-BE49-F238E27FC236}">
                <a16:creationId xmlns:a16="http://schemas.microsoft.com/office/drawing/2014/main" id="{E6CE737D-044F-4CB5-9D56-268B7D2DAE14}"/>
              </a:ext>
            </a:extLst>
          </p:cNvPr>
          <p:cNvSpPr>
            <a:spLocks/>
          </p:cNvSpPr>
          <p:nvPr userDrawn="1"/>
        </p:nvSpPr>
        <p:spPr bwMode="auto">
          <a:xfrm>
            <a:off x="4543472" y="3282714"/>
            <a:ext cx="950756" cy="1038003"/>
          </a:xfrm>
          <a:custGeom>
            <a:avLst/>
            <a:gdLst>
              <a:gd name="T0" fmla="*/ 32 w 64"/>
              <a:gd name="T1" fmla="*/ 56 h 69"/>
              <a:gd name="T2" fmla="*/ 46 w 64"/>
              <a:gd name="T3" fmla="*/ 42 h 69"/>
              <a:gd name="T4" fmla="*/ 46 w 64"/>
              <a:gd name="T5" fmla="*/ 0 h 69"/>
              <a:gd name="T6" fmla="*/ 64 w 64"/>
              <a:gd name="T7" fmla="*/ 0 h 69"/>
              <a:gd name="T8" fmla="*/ 64 w 64"/>
              <a:gd name="T9" fmla="*/ 43 h 69"/>
              <a:gd name="T10" fmla="*/ 32 w 64"/>
              <a:gd name="T11" fmla="*/ 69 h 69"/>
              <a:gd name="T12" fmla="*/ 0 w 64"/>
              <a:gd name="T13" fmla="*/ 43 h 69"/>
              <a:gd name="T14" fmla="*/ 0 w 64"/>
              <a:gd name="T15" fmla="*/ 0 h 69"/>
              <a:gd name="T16" fmla="*/ 19 w 64"/>
              <a:gd name="T17" fmla="*/ 0 h 69"/>
              <a:gd name="T18" fmla="*/ 19 w 64"/>
              <a:gd name="T19" fmla="*/ 42 h 69"/>
              <a:gd name="T20" fmla="*/ 32 w 64"/>
              <a:gd name="T21" fmla="*/ 56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4" h="69">
                <a:moveTo>
                  <a:pt x="32" y="56"/>
                </a:moveTo>
                <a:cubicBezTo>
                  <a:pt x="41" y="56"/>
                  <a:pt x="46" y="50"/>
                  <a:pt x="46" y="42"/>
                </a:cubicBezTo>
                <a:cubicBezTo>
                  <a:pt x="46" y="0"/>
                  <a:pt x="46" y="0"/>
                  <a:pt x="46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61"/>
                  <a:pt x="49" y="69"/>
                  <a:pt x="32" y="69"/>
                </a:cubicBezTo>
                <a:cubicBezTo>
                  <a:pt x="15" y="69"/>
                  <a:pt x="0" y="61"/>
                  <a:pt x="0" y="43"/>
                </a:cubicBezTo>
                <a:cubicBezTo>
                  <a:pt x="0" y="0"/>
                  <a:pt x="0" y="0"/>
                  <a:pt x="0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9" y="42"/>
                  <a:pt x="19" y="42"/>
                  <a:pt x="19" y="42"/>
                </a:cubicBezTo>
                <a:cubicBezTo>
                  <a:pt x="19" y="50"/>
                  <a:pt x="23" y="56"/>
                  <a:pt x="32" y="56"/>
                </a:cubicBezTo>
                <a:close/>
              </a:path>
            </a:pathLst>
          </a:custGeom>
          <a:solidFill>
            <a:srgbClr val="00A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6926AB89-B8C5-49D0-990B-86862B4EB25E}"/>
              </a:ext>
            </a:extLst>
          </p:cNvPr>
          <p:cNvSpPr>
            <a:spLocks/>
          </p:cNvSpPr>
          <p:nvPr userDrawn="1"/>
        </p:nvSpPr>
        <p:spPr bwMode="auto">
          <a:xfrm>
            <a:off x="3518892" y="3282714"/>
            <a:ext cx="892592" cy="1008921"/>
          </a:xfrm>
          <a:custGeom>
            <a:avLst/>
            <a:gdLst>
              <a:gd name="T0" fmla="*/ 140 w 399"/>
              <a:gd name="T1" fmla="*/ 451 h 451"/>
              <a:gd name="T2" fmla="*/ 266 w 399"/>
              <a:gd name="T3" fmla="*/ 451 h 451"/>
              <a:gd name="T4" fmla="*/ 266 w 399"/>
              <a:gd name="T5" fmla="*/ 88 h 451"/>
              <a:gd name="T6" fmla="*/ 399 w 399"/>
              <a:gd name="T7" fmla="*/ 88 h 451"/>
              <a:gd name="T8" fmla="*/ 399 w 399"/>
              <a:gd name="T9" fmla="*/ 0 h 451"/>
              <a:gd name="T10" fmla="*/ 0 w 399"/>
              <a:gd name="T11" fmla="*/ 0 h 451"/>
              <a:gd name="T12" fmla="*/ 0 w 399"/>
              <a:gd name="T13" fmla="*/ 88 h 451"/>
              <a:gd name="T14" fmla="*/ 140 w 399"/>
              <a:gd name="T15" fmla="*/ 88 h 451"/>
              <a:gd name="T16" fmla="*/ 140 w 399"/>
              <a:gd name="T17" fmla="*/ 451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9" h="451">
                <a:moveTo>
                  <a:pt x="140" y="451"/>
                </a:moveTo>
                <a:lnTo>
                  <a:pt x="266" y="451"/>
                </a:lnTo>
                <a:lnTo>
                  <a:pt x="266" y="88"/>
                </a:lnTo>
                <a:lnTo>
                  <a:pt x="399" y="88"/>
                </a:lnTo>
                <a:lnTo>
                  <a:pt x="399" y="0"/>
                </a:lnTo>
                <a:lnTo>
                  <a:pt x="0" y="0"/>
                </a:lnTo>
                <a:lnTo>
                  <a:pt x="0" y="88"/>
                </a:lnTo>
                <a:lnTo>
                  <a:pt x="140" y="88"/>
                </a:lnTo>
                <a:lnTo>
                  <a:pt x="140" y="45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03D42BF8-F5E2-4F78-870B-4BAA4D2DE175}"/>
              </a:ext>
            </a:extLst>
          </p:cNvPr>
          <p:cNvSpPr>
            <a:spLocks/>
          </p:cNvSpPr>
          <p:nvPr userDrawn="1"/>
        </p:nvSpPr>
        <p:spPr bwMode="auto">
          <a:xfrm>
            <a:off x="3726940" y="2276031"/>
            <a:ext cx="1011157" cy="946282"/>
          </a:xfrm>
          <a:custGeom>
            <a:avLst/>
            <a:gdLst>
              <a:gd name="T0" fmla="*/ 52 w 68"/>
              <a:gd name="T1" fmla="*/ 35 h 63"/>
              <a:gd name="T2" fmla="*/ 42 w 68"/>
              <a:gd name="T3" fmla="*/ 29 h 63"/>
              <a:gd name="T4" fmla="*/ 67 w 68"/>
              <a:gd name="T5" fmla="*/ 4 h 63"/>
              <a:gd name="T6" fmla="*/ 67 w 68"/>
              <a:gd name="T7" fmla="*/ 0 h 63"/>
              <a:gd name="T8" fmla="*/ 65 w 68"/>
              <a:gd name="T9" fmla="*/ 3 h 63"/>
              <a:gd name="T10" fmla="*/ 30 w 68"/>
              <a:gd name="T11" fmla="*/ 17 h 63"/>
              <a:gd name="T12" fmla="*/ 5 w 68"/>
              <a:gd name="T13" fmla="*/ 54 h 63"/>
              <a:gd name="T14" fmla="*/ 7 w 68"/>
              <a:gd name="T15" fmla="*/ 59 h 63"/>
              <a:gd name="T16" fmla="*/ 7 w 68"/>
              <a:gd name="T17" fmla="*/ 54 h 63"/>
              <a:gd name="T18" fmla="*/ 29 w 68"/>
              <a:gd name="T19" fmla="*/ 27 h 63"/>
              <a:gd name="T20" fmla="*/ 31 w 68"/>
              <a:gd name="T21" fmla="*/ 25 h 63"/>
              <a:gd name="T22" fmla="*/ 31 w 68"/>
              <a:gd name="T23" fmla="*/ 27 h 63"/>
              <a:gd name="T24" fmla="*/ 24 w 68"/>
              <a:gd name="T25" fmla="*/ 45 h 63"/>
              <a:gd name="T26" fmla="*/ 37 w 68"/>
              <a:gd name="T27" fmla="*/ 42 h 63"/>
              <a:gd name="T28" fmla="*/ 39 w 68"/>
              <a:gd name="T29" fmla="*/ 40 h 63"/>
              <a:gd name="T30" fmla="*/ 39 w 68"/>
              <a:gd name="T31" fmla="*/ 43 h 63"/>
              <a:gd name="T32" fmla="*/ 30 w 68"/>
              <a:gd name="T33" fmla="*/ 60 h 63"/>
              <a:gd name="T34" fmla="*/ 25 w 68"/>
              <a:gd name="T35" fmla="*/ 63 h 63"/>
              <a:gd name="T36" fmla="*/ 28 w 68"/>
              <a:gd name="T37" fmla="*/ 63 h 63"/>
              <a:gd name="T38" fmla="*/ 60 w 68"/>
              <a:gd name="T39" fmla="*/ 32 h 63"/>
              <a:gd name="T40" fmla="*/ 60 w 68"/>
              <a:gd name="T41" fmla="*/ 30 h 63"/>
              <a:gd name="T42" fmla="*/ 58 w 68"/>
              <a:gd name="T43" fmla="*/ 31 h 63"/>
              <a:gd name="T44" fmla="*/ 52 w 68"/>
              <a:gd name="T45" fmla="*/ 3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8" h="63">
                <a:moveTo>
                  <a:pt x="52" y="35"/>
                </a:moveTo>
                <a:cubicBezTo>
                  <a:pt x="47" y="36"/>
                  <a:pt x="42" y="35"/>
                  <a:pt x="42" y="29"/>
                </a:cubicBezTo>
                <a:cubicBezTo>
                  <a:pt x="42" y="20"/>
                  <a:pt x="64" y="12"/>
                  <a:pt x="67" y="4"/>
                </a:cubicBezTo>
                <a:cubicBezTo>
                  <a:pt x="68" y="2"/>
                  <a:pt x="68" y="0"/>
                  <a:pt x="67" y="0"/>
                </a:cubicBezTo>
                <a:cubicBezTo>
                  <a:pt x="66" y="0"/>
                  <a:pt x="67" y="1"/>
                  <a:pt x="65" y="3"/>
                </a:cubicBezTo>
                <a:cubicBezTo>
                  <a:pt x="56" y="12"/>
                  <a:pt x="41" y="12"/>
                  <a:pt x="30" y="17"/>
                </a:cubicBezTo>
                <a:cubicBezTo>
                  <a:pt x="22" y="20"/>
                  <a:pt x="0" y="31"/>
                  <a:pt x="5" y="54"/>
                </a:cubicBezTo>
                <a:cubicBezTo>
                  <a:pt x="5" y="55"/>
                  <a:pt x="6" y="59"/>
                  <a:pt x="7" y="59"/>
                </a:cubicBezTo>
                <a:cubicBezTo>
                  <a:pt x="7" y="59"/>
                  <a:pt x="7" y="57"/>
                  <a:pt x="7" y="54"/>
                </a:cubicBezTo>
                <a:cubicBezTo>
                  <a:pt x="7" y="40"/>
                  <a:pt x="24" y="36"/>
                  <a:pt x="29" y="27"/>
                </a:cubicBezTo>
                <a:cubicBezTo>
                  <a:pt x="30" y="26"/>
                  <a:pt x="31" y="25"/>
                  <a:pt x="31" y="25"/>
                </a:cubicBezTo>
                <a:cubicBezTo>
                  <a:pt x="31" y="26"/>
                  <a:pt x="31" y="26"/>
                  <a:pt x="31" y="27"/>
                </a:cubicBezTo>
                <a:cubicBezTo>
                  <a:pt x="29" y="35"/>
                  <a:pt x="21" y="39"/>
                  <a:pt x="24" y="45"/>
                </a:cubicBezTo>
                <a:cubicBezTo>
                  <a:pt x="26" y="52"/>
                  <a:pt x="35" y="46"/>
                  <a:pt x="37" y="42"/>
                </a:cubicBezTo>
                <a:cubicBezTo>
                  <a:pt x="38" y="41"/>
                  <a:pt x="38" y="40"/>
                  <a:pt x="39" y="40"/>
                </a:cubicBezTo>
                <a:cubicBezTo>
                  <a:pt x="39" y="40"/>
                  <a:pt x="39" y="42"/>
                  <a:pt x="39" y="43"/>
                </a:cubicBezTo>
                <a:cubicBezTo>
                  <a:pt x="37" y="51"/>
                  <a:pt x="36" y="55"/>
                  <a:pt x="30" y="60"/>
                </a:cubicBezTo>
                <a:cubicBezTo>
                  <a:pt x="28" y="61"/>
                  <a:pt x="25" y="62"/>
                  <a:pt x="25" y="63"/>
                </a:cubicBezTo>
                <a:cubicBezTo>
                  <a:pt x="25" y="63"/>
                  <a:pt x="27" y="63"/>
                  <a:pt x="28" y="63"/>
                </a:cubicBezTo>
                <a:cubicBezTo>
                  <a:pt x="43" y="62"/>
                  <a:pt x="56" y="44"/>
                  <a:pt x="60" y="32"/>
                </a:cubicBezTo>
                <a:cubicBezTo>
                  <a:pt x="60" y="31"/>
                  <a:pt x="60" y="30"/>
                  <a:pt x="60" y="30"/>
                </a:cubicBezTo>
                <a:cubicBezTo>
                  <a:pt x="59" y="29"/>
                  <a:pt x="59" y="30"/>
                  <a:pt x="58" y="31"/>
                </a:cubicBezTo>
                <a:cubicBezTo>
                  <a:pt x="56" y="32"/>
                  <a:pt x="54" y="34"/>
                  <a:pt x="52" y="3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27" name="Freeform 8">
            <a:extLst>
              <a:ext uri="{FF2B5EF4-FFF2-40B4-BE49-F238E27FC236}">
                <a16:creationId xmlns:a16="http://schemas.microsoft.com/office/drawing/2014/main" id="{A11C98EB-112F-408B-94F0-ECFA1D9E7CE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713433" y="3569060"/>
            <a:ext cx="624143" cy="751657"/>
          </a:xfrm>
          <a:custGeom>
            <a:avLst/>
            <a:gdLst>
              <a:gd name="T0" fmla="*/ 9 w 42"/>
              <a:gd name="T1" fmla="*/ 21 h 50"/>
              <a:gd name="T2" fmla="*/ 21 w 42"/>
              <a:gd name="T3" fmla="*/ 7 h 50"/>
              <a:gd name="T4" fmla="*/ 33 w 42"/>
              <a:gd name="T5" fmla="*/ 21 h 50"/>
              <a:gd name="T6" fmla="*/ 9 w 42"/>
              <a:gd name="T7" fmla="*/ 21 h 50"/>
              <a:gd name="T8" fmla="*/ 42 w 42"/>
              <a:gd name="T9" fmla="*/ 27 h 50"/>
              <a:gd name="T10" fmla="*/ 42 w 42"/>
              <a:gd name="T11" fmla="*/ 22 h 50"/>
              <a:gd name="T12" fmla="*/ 21 w 42"/>
              <a:gd name="T13" fmla="*/ 0 h 50"/>
              <a:gd name="T14" fmla="*/ 0 w 42"/>
              <a:gd name="T15" fmla="*/ 25 h 50"/>
              <a:gd name="T16" fmla="*/ 21 w 42"/>
              <a:gd name="T17" fmla="*/ 50 h 50"/>
              <a:gd name="T18" fmla="*/ 41 w 42"/>
              <a:gd name="T19" fmla="*/ 34 h 50"/>
              <a:gd name="T20" fmla="*/ 32 w 42"/>
              <a:gd name="T21" fmla="*/ 34 h 50"/>
              <a:gd name="T22" fmla="*/ 21 w 42"/>
              <a:gd name="T23" fmla="*/ 43 h 50"/>
              <a:gd name="T24" fmla="*/ 9 w 42"/>
              <a:gd name="T25" fmla="*/ 27 h 50"/>
              <a:gd name="T26" fmla="*/ 42 w 42"/>
              <a:gd name="T27" fmla="*/ 27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" h="50">
                <a:moveTo>
                  <a:pt x="9" y="21"/>
                </a:moveTo>
                <a:cubicBezTo>
                  <a:pt x="9" y="13"/>
                  <a:pt x="13" y="7"/>
                  <a:pt x="21" y="7"/>
                </a:cubicBezTo>
                <a:cubicBezTo>
                  <a:pt x="29" y="7"/>
                  <a:pt x="33" y="13"/>
                  <a:pt x="33" y="21"/>
                </a:cubicBezTo>
                <a:lnTo>
                  <a:pt x="9" y="21"/>
                </a:lnTo>
                <a:close/>
                <a:moveTo>
                  <a:pt x="42" y="27"/>
                </a:moveTo>
                <a:cubicBezTo>
                  <a:pt x="42" y="22"/>
                  <a:pt x="42" y="22"/>
                  <a:pt x="42" y="22"/>
                </a:cubicBezTo>
                <a:cubicBezTo>
                  <a:pt x="42" y="9"/>
                  <a:pt x="35" y="0"/>
                  <a:pt x="21" y="0"/>
                </a:cubicBezTo>
                <a:cubicBezTo>
                  <a:pt x="7" y="0"/>
                  <a:pt x="0" y="12"/>
                  <a:pt x="0" y="25"/>
                </a:cubicBezTo>
                <a:cubicBezTo>
                  <a:pt x="0" y="39"/>
                  <a:pt x="6" y="50"/>
                  <a:pt x="21" y="50"/>
                </a:cubicBezTo>
                <a:cubicBezTo>
                  <a:pt x="32" y="50"/>
                  <a:pt x="40" y="44"/>
                  <a:pt x="41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1" y="41"/>
                  <a:pt x="28" y="43"/>
                  <a:pt x="21" y="43"/>
                </a:cubicBezTo>
                <a:cubicBezTo>
                  <a:pt x="12" y="43"/>
                  <a:pt x="9" y="35"/>
                  <a:pt x="9" y="27"/>
                </a:cubicBezTo>
                <a:lnTo>
                  <a:pt x="42" y="2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4B6A324F-07C6-43F7-ACCB-D5610A51243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500883" y="3282714"/>
            <a:ext cx="118565" cy="1008921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29" name="Freeform 10">
            <a:extLst>
              <a:ext uri="{FF2B5EF4-FFF2-40B4-BE49-F238E27FC236}">
                <a16:creationId xmlns:a16="http://schemas.microsoft.com/office/drawing/2014/main" id="{A7FF13B6-8292-473E-9432-A66289F41BA4}"/>
              </a:ext>
            </a:extLst>
          </p:cNvPr>
          <p:cNvSpPr>
            <a:spLocks/>
          </p:cNvSpPr>
          <p:nvPr userDrawn="1"/>
        </p:nvSpPr>
        <p:spPr bwMode="auto">
          <a:xfrm>
            <a:off x="7767094" y="3269292"/>
            <a:ext cx="447415" cy="1022343"/>
          </a:xfrm>
          <a:custGeom>
            <a:avLst/>
            <a:gdLst>
              <a:gd name="T0" fmla="*/ 18 w 30"/>
              <a:gd name="T1" fmla="*/ 68 h 68"/>
              <a:gd name="T2" fmla="*/ 18 w 30"/>
              <a:gd name="T3" fmla="*/ 28 h 68"/>
              <a:gd name="T4" fmla="*/ 29 w 30"/>
              <a:gd name="T5" fmla="*/ 28 h 68"/>
              <a:gd name="T6" fmla="*/ 29 w 30"/>
              <a:gd name="T7" fmla="*/ 22 h 68"/>
              <a:gd name="T8" fmla="*/ 18 w 30"/>
              <a:gd name="T9" fmla="*/ 22 h 68"/>
              <a:gd name="T10" fmla="*/ 18 w 30"/>
              <a:gd name="T11" fmla="*/ 14 h 68"/>
              <a:gd name="T12" fmla="*/ 26 w 30"/>
              <a:gd name="T13" fmla="*/ 8 h 68"/>
              <a:gd name="T14" fmla="*/ 30 w 30"/>
              <a:gd name="T15" fmla="*/ 8 h 68"/>
              <a:gd name="T16" fmla="*/ 30 w 30"/>
              <a:gd name="T17" fmla="*/ 1 h 68"/>
              <a:gd name="T18" fmla="*/ 24 w 30"/>
              <a:gd name="T19" fmla="*/ 0 h 68"/>
              <a:gd name="T20" fmla="*/ 9 w 30"/>
              <a:gd name="T21" fmla="*/ 13 h 68"/>
              <a:gd name="T22" fmla="*/ 9 w 30"/>
              <a:gd name="T23" fmla="*/ 22 h 68"/>
              <a:gd name="T24" fmla="*/ 0 w 30"/>
              <a:gd name="T25" fmla="*/ 22 h 68"/>
              <a:gd name="T26" fmla="*/ 0 w 30"/>
              <a:gd name="T27" fmla="*/ 28 h 68"/>
              <a:gd name="T28" fmla="*/ 9 w 30"/>
              <a:gd name="T29" fmla="*/ 28 h 68"/>
              <a:gd name="T30" fmla="*/ 9 w 30"/>
              <a:gd name="T31" fmla="*/ 68 h 68"/>
              <a:gd name="T32" fmla="*/ 18 w 30"/>
              <a:gd name="T33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0" h="68">
                <a:moveTo>
                  <a:pt x="18" y="68"/>
                </a:moveTo>
                <a:cubicBezTo>
                  <a:pt x="18" y="28"/>
                  <a:pt x="18" y="28"/>
                  <a:pt x="18" y="28"/>
                </a:cubicBezTo>
                <a:cubicBezTo>
                  <a:pt x="29" y="28"/>
                  <a:pt x="29" y="28"/>
                  <a:pt x="29" y="28"/>
                </a:cubicBezTo>
                <a:cubicBezTo>
                  <a:pt x="29" y="22"/>
                  <a:pt x="29" y="22"/>
                  <a:pt x="29" y="22"/>
                </a:cubicBezTo>
                <a:cubicBezTo>
                  <a:pt x="18" y="22"/>
                  <a:pt x="18" y="22"/>
                  <a:pt x="18" y="22"/>
                </a:cubicBezTo>
                <a:cubicBezTo>
                  <a:pt x="18" y="14"/>
                  <a:pt x="18" y="14"/>
                  <a:pt x="18" y="14"/>
                </a:cubicBezTo>
                <a:cubicBezTo>
                  <a:pt x="18" y="9"/>
                  <a:pt x="21" y="8"/>
                  <a:pt x="26" y="8"/>
                </a:cubicBezTo>
                <a:cubicBezTo>
                  <a:pt x="27" y="8"/>
                  <a:pt x="29" y="8"/>
                  <a:pt x="30" y="8"/>
                </a:cubicBezTo>
                <a:cubicBezTo>
                  <a:pt x="30" y="1"/>
                  <a:pt x="30" y="1"/>
                  <a:pt x="30" y="1"/>
                </a:cubicBezTo>
                <a:cubicBezTo>
                  <a:pt x="28" y="0"/>
                  <a:pt x="26" y="0"/>
                  <a:pt x="24" y="0"/>
                </a:cubicBezTo>
                <a:cubicBezTo>
                  <a:pt x="15" y="0"/>
                  <a:pt x="9" y="4"/>
                  <a:pt x="9" y="13"/>
                </a:cubicBezTo>
                <a:cubicBezTo>
                  <a:pt x="9" y="22"/>
                  <a:pt x="9" y="22"/>
                  <a:pt x="9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8"/>
                  <a:pt x="0" y="28"/>
                  <a:pt x="0" y="28"/>
                </a:cubicBezTo>
                <a:cubicBezTo>
                  <a:pt x="9" y="28"/>
                  <a:pt x="9" y="28"/>
                  <a:pt x="9" y="28"/>
                </a:cubicBezTo>
                <a:cubicBezTo>
                  <a:pt x="9" y="68"/>
                  <a:pt x="9" y="68"/>
                  <a:pt x="9" y="68"/>
                </a:cubicBezTo>
                <a:lnTo>
                  <a:pt x="18" y="6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13D14613-3276-48D1-83E2-41C17B351482}"/>
              </a:ext>
            </a:extLst>
          </p:cNvPr>
          <p:cNvSpPr>
            <a:spLocks/>
          </p:cNvSpPr>
          <p:nvPr userDrawn="1"/>
        </p:nvSpPr>
        <p:spPr bwMode="auto">
          <a:xfrm>
            <a:off x="8272673" y="3403516"/>
            <a:ext cx="400436" cy="917201"/>
          </a:xfrm>
          <a:custGeom>
            <a:avLst/>
            <a:gdLst>
              <a:gd name="T0" fmla="*/ 0 w 27"/>
              <a:gd name="T1" fmla="*/ 13 h 61"/>
              <a:gd name="T2" fmla="*/ 0 w 27"/>
              <a:gd name="T3" fmla="*/ 19 h 61"/>
              <a:gd name="T4" fmla="*/ 8 w 27"/>
              <a:gd name="T5" fmla="*/ 19 h 61"/>
              <a:gd name="T6" fmla="*/ 8 w 27"/>
              <a:gd name="T7" fmla="*/ 49 h 61"/>
              <a:gd name="T8" fmla="*/ 21 w 27"/>
              <a:gd name="T9" fmla="*/ 61 h 61"/>
              <a:gd name="T10" fmla="*/ 27 w 27"/>
              <a:gd name="T11" fmla="*/ 60 h 61"/>
              <a:gd name="T12" fmla="*/ 27 w 27"/>
              <a:gd name="T13" fmla="*/ 53 h 61"/>
              <a:gd name="T14" fmla="*/ 22 w 27"/>
              <a:gd name="T15" fmla="*/ 54 h 61"/>
              <a:gd name="T16" fmla="*/ 17 w 27"/>
              <a:gd name="T17" fmla="*/ 49 h 61"/>
              <a:gd name="T18" fmla="*/ 17 w 27"/>
              <a:gd name="T19" fmla="*/ 19 h 61"/>
              <a:gd name="T20" fmla="*/ 27 w 27"/>
              <a:gd name="T21" fmla="*/ 19 h 61"/>
              <a:gd name="T22" fmla="*/ 27 w 27"/>
              <a:gd name="T23" fmla="*/ 13 h 61"/>
              <a:gd name="T24" fmla="*/ 17 w 27"/>
              <a:gd name="T25" fmla="*/ 13 h 61"/>
              <a:gd name="T26" fmla="*/ 17 w 27"/>
              <a:gd name="T27" fmla="*/ 0 h 61"/>
              <a:gd name="T28" fmla="*/ 8 w 27"/>
              <a:gd name="T29" fmla="*/ 3 h 61"/>
              <a:gd name="T30" fmla="*/ 8 w 27"/>
              <a:gd name="T31" fmla="*/ 13 h 61"/>
              <a:gd name="T32" fmla="*/ 0 w 27"/>
              <a:gd name="T33" fmla="*/ 13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7" h="61">
                <a:moveTo>
                  <a:pt x="0" y="13"/>
                </a:moveTo>
                <a:cubicBezTo>
                  <a:pt x="0" y="19"/>
                  <a:pt x="0" y="19"/>
                  <a:pt x="0" y="19"/>
                </a:cubicBezTo>
                <a:cubicBezTo>
                  <a:pt x="8" y="19"/>
                  <a:pt x="8" y="19"/>
                  <a:pt x="8" y="19"/>
                </a:cubicBezTo>
                <a:cubicBezTo>
                  <a:pt x="8" y="49"/>
                  <a:pt x="8" y="49"/>
                  <a:pt x="8" y="49"/>
                </a:cubicBezTo>
                <a:cubicBezTo>
                  <a:pt x="8" y="55"/>
                  <a:pt x="8" y="61"/>
                  <a:pt x="21" y="61"/>
                </a:cubicBezTo>
                <a:cubicBezTo>
                  <a:pt x="23" y="61"/>
                  <a:pt x="25" y="60"/>
                  <a:pt x="27" y="60"/>
                </a:cubicBezTo>
                <a:cubicBezTo>
                  <a:pt x="27" y="53"/>
                  <a:pt x="27" y="53"/>
                  <a:pt x="27" y="53"/>
                </a:cubicBezTo>
                <a:cubicBezTo>
                  <a:pt x="26" y="54"/>
                  <a:pt x="24" y="54"/>
                  <a:pt x="22" y="54"/>
                </a:cubicBezTo>
                <a:cubicBezTo>
                  <a:pt x="19" y="54"/>
                  <a:pt x="17" y="52"/>
                  <a:pt x="17" y="49"/>
                </a:cubicBezTo>
                <a:cubicBezTo>
                  <a:pt x="17" y="19"/>
                  <a:pt x="17" y="19"/>
                  <a:pt x="1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3"/>
                  <a:pt x="27" y="13"/>
                  <a:pt x="27" y="13"/>
                </a:cubicBezTo>
                <a:cubicBezTo>
                  <a:pt x="17" y="13"/>
                  <a:pt x="17" y="13"/>
                  <a:pt x="17" y="13"/>
                </a:cubicBezTo>
                <a:cubicBezTo>
                  <a:pt x="17" y="0"/>
                  <a:pt x="17" y="0"/>
                  <a:pt x="17" y="0"/>
                </a:cubicBezTo>
                <a:cubicBezTo>
                  <a:pt x="8" y="3"/>
                  <a:pt x="8" y="3"/>
                  <a:pt x="8" y="3"/>
                </a:cubicBezTo>
                <a:cubicBezTo>
                  <a:pt x="8" y="13"/>
                  <a:pt x="8" y="13"/>
                  <a:pt x="8" y="13"/>
                </a:cubicBezTo>
                <a:lnTo>
                  <a:pt x="0" y="1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39" name="Freeform 12">
            <a:extLst>
              <a:ext uri="{FF2B5EF4-FFF2-40B4-BE49-F238E27FC236}">
                <a16:creationId xmlns:a16="http://schemas.microsoft.com/office/drawing/2014/main" id="{5832EEB0-7A8E-4141-B89B-99C01E5C4AC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776099" y="3282714"/>
            <a:ext cx="803109" cy="1008921"/>
          </a:xfrm>
          <a:custGeom>
            <a:avLst/>
            <a:gdLst>
              <a:gd name="T0" fmla="*/ 0 w 54"/>
              <a:gd name="T1" fmla="*/ 67 h 67"/>
              <a:gd name="T2" fmla="*/ 23 w 54"/>
              <a:gd name="T3" fmla="*/ 67 h 67"/>
              <a:gd name="T4" fmla="*/ 54 w 54"/>
              <a:gd name="T5" fmla="*/ 34 h 67"/>
              <a:gd name="T6" fmla="*/ 23 w 54"/>
              <a:gd name="T7" fmla="*/ 0 h 67"/>
              <a:gd name="T8" fmla="*/ 0 w 54"/>
              <a:gd name="T9" fmla="*/ 0 h 67"/>
              <a:gd name="T10" fmla="*/ 0 w 54"/>
              <a:gd name="T11" fmla="*/ 67 h 67"/>
              <a:gd name="T12" fmla="*/ 9 w 54"/>
              <a:gd name="T13" fmla="*/ 8 h 67"/>
              <a:gd name="T14" fmla="*/ 23 w 54"/>
              <a:gd name="T15" fmla="*/ 8 h 67"/>
              <a:gd name="T16" fmla="*/ 45 w 54"/>
              <a:gd name="T17" fmla="*/ 34 h 67"/>
              <a:gd name="T18" fmla="*/ 23 w 54"/>
              <a:gd name="T19" fmla="*/ 59 h 67"/>
              <a:gd name="T20" fmla="*/ 9 w 54"/>
              <a:gd name="T21" fmla="*/ 59 h 67"/>
              <a:gd name="T22" fmla="*/ 9 w 54"/>
              <a:gd name="T23" fmla="*/ 8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4" h="67">
                <a:moveTo>
                  <a:pt x="0" y="67"/>
                </a:moveTo>
                <a:cubicBezTo>
                  <a:pt x="23" y="67"/>
                  <a:pt x="23" y="67"/>
                  <a:pt x="23" y="67"/>
                </a:cubicBezTo>
                <a:cubicBezTo>
                  <a:pt x="51" y="67"/>
                  <a:pt x="54" y="43"/>
                  <a:pt x="54" y="34"/>
                </a:cubicBezTo>
                <a:cubicBezTo>
                  <a:pt x="54" y="25"/>
                  <a:pt x="51" y="0"/>
                  <a:pt x="23" y="0"/>
                </a:cubicBezTo>
                <a:cubicBezTo>
                  <a:pt x="0" y="0"/>
                  <a:pt x="0" y="0"/>
                  <a:pt x="0" y="0"/>
                </a:cubicBezTo>
                <a:lnTo>
                  <a:pt x="0" y="67"/>
                </a:lnTo>
                <a:close/>
                <a:moveTo>
                  <a:pt x="9" y="8"/>
                </a:moveTo>
                <a:cubicBezTo>
                  <a:pt x="23" y="8"/>
                  <a:pt x="23" y="8"/>
                  <a:pt x="23" y="8"/>
                </a:cubicBezTo>
                <a:cubicBezTo>
                  <a:pt x="38" y="8"/>
                  <a:pt x="45" y="20"/>
                  <a:pt x="45" y="34"/>
                </a:cubicBezTo>
                <a:cubicBezTo>
                  <a:pt x="45" y="48"/>
                  <a:pt x="38" y="59"/>
                  <a:pt x="23" y="59"/>
                </a:cubicBezTo>
                <a:cubicBezTo>
                  <a:pt x="9" y="59"/>
                  <a:pt x="9" y="59"/>
                  <a:pt x="9" y="59"/>
                </a:cubicBezTo>
                <a:lnTo>
                  <a:pt x="9" y="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74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8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8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8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8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8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8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8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0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uiExpand="1" build="p" animBg="1"/>
      <p:bldP spid="27" grpId="0" animBg="1"/>
      <p:bldP spid="28" grpId="0" animBg="1"/>
      <p:bldP spid="29" grpId="0" animBg="1"/>
      <p:bldP spid="30" grpId="0" animBg="1"/>
      <p:bldP spid="39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3D1453E5-3BEE-4A96-A046-C891293E6D12}"/>
              </a:ext>
            </a:extLst>
          </p:cNvPr>
          <p:cNvSpPr/>
          <p:nvPr userDrawn="1"/>
        </p:nvSpPr>
        <p:spPr>
          <a:xfrm>
            <a:off x="6106750" y="0"/>
            <a:ext cx="608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nl-NL" sz="1600" dirty="0" err="1"/>
          </a:p>
        </p:txBody>
      </p:sp>
      <p:sp>
        <p:nvSpPr>
          <p:cNvPr id="219" name="Tijdelijke aanduiding voor tekst 218">
            <a:extLst>
              <a:ext uri="{FF2B5EF4-FFF2-40B4-BE49-F238E27FC236}">
                <a16:creationId xmlns:a16="http://schemas.microsoft.com/office/drawing/2014/main" id="{66EA41A7-1E14-4A8F-8011-6E9C1424ED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06750" y="1"/>
            <a:ext cx="6085250" cy="6854313"/>
          </a:xfrm>
          <a:custGeom>
            <a:avLst/>
            <a:gdLst>
              <a:gd name="connsiteX0" fmla="*/ 5925746 w 5925746"/>
              <a:gd name="connsiteY0" fmla="*/ 3634321 h 6854313"/>
              <a:gd name="connsiteX1" fmla="*/ 5925746 w 5925746"/>
              <a:gd name="connsiteY1" fmla="*/ 6854313 h 6854313"/>
              <a:gd name="connsiteX2" fmla="*/ 1711703 w 5925746"/>
              <a:gd name="connsiteY2" fmla="*/ 6854313 h 6854313"/>
              <a:gd name="connsiteX3" fmla="*/ 1755761 w 5925746"/>
              <a:gd name="connsiteY3" fmla="*/ 6818349 h 6854313"/>
              <a:gd name="connsiteX4" fmla="*/ 5689492 w 5925746"/>
              <a:gd name="connsiteY4" fmla="*/ 3829419 h 6854313"/>
              <a:gd name="connsiteX5" fmla="*/ 0 w 5925746"/>
              <a:gd name="connsiteY5" fmla="*/ 0 h 6854313"/>
              <a:gd name="connsiteX6" fmla="*/ 1214778 w 5925746"/>
              <a:gd name="connsiteY6" fmla="*/ 0 h 6854313"/>
              <a:gd name="connsiteX7" fmla="*/ 977248 w 5925746"/>
              <a:gd name="connsiteY7" fmla="*/ 200586 h 6854313"/>
              <a:gd name="connsiteX8" fmla="*/ 254462 w 5925746"/>
              <a:gd name="connsiteY8" fmla="*/ 857004 h 6854313"/>
              <a:gd name="connsiteX9" fmla="*/ 0 w 5925746"/>
              <a:gd name="connsiteY9" fmla="*/ 1105668 h 6854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25746" h="6854313">
                <a:moveTo>
                  <a:pt x="5925746" y="3634321"/>
                </a:moveTo>
                <a:lnTo>
                  <a:pt x="5925746" y="6854313"/>
                </a:lnTo>
                <a:lnTo>
                  <a:pt x="1711703" y="6854313"/>
                </a:lnTo>
                <a:lnTo>
                  <a:pt x="1755761" y="6818349"/>
                </a:lnTo>
                <a:cubicBezTo>
                  <a:pt x="3054423" y="5784327"/>
                  <a:pt x="4449900" y="4833685"/>
                  <a:pt x="5689492" y="3829419"/>
                </a:cubicBezTo>
                <a:close/>
                <a:moveTo>
                  <a:pt x="0" y="0"/>
                </a:moveTo>
                <a:lnTo>
                  <a:pt x="1214778" y="0"/>
                </a:lnTo>
                <a:lnTo>
                  <a:pt x="977248" y="200586"/>
                </a:lnTo>
                <a:cubicBezTo>
                  <a:pt x="732962" y="412239"/>
                  <a:pt x="491641" y="630992"/>
                  <a:pt x="254462" y="857004"/>
                </a:cubicBezTo>
                <a:lnTo>
                  <a:pt x="0" y="1105668"/>
                </a:lnTo>
                <a:close/>
              </a:path>
            </a:pathLst>
          </a:custGeom>
          <a:solidFill>
            <a:srgbClr val="61A4B4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149" name="Tijdelijke aanduiding voor afbeelding 8">
            <a:extLst>
              <a:ext uri="{FF2B5EF4-FFF2-40B4-BE49-F238E27FC236}">
                <a16:creationId xmlns:a16="http://schemas.microsoft.com/office/drawing/2014/main" id="{E909BB5C-4BBE-4A17-B7C9-9421049DFC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06750" y="1434"/>
            <a:ext cx="6085250" cy="6856566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 icoon </a:t>
            </a:r>
            <a:br>
              <a:rPr lang="nl-NL" dirty="0"/>
            </a:br>
            <a:r>
              <a:rPr lang="nl-NL" dirty="0"/>
              <a:t>om een foto in te voegen.</a:t>
            </a:r>
            <a:br>
              <a:rPr lang="nl-NL" dirty="0"/>
            </a:br>
            <a:br>
              <a:rPr lang="nl-NL" dirty="0"/>
            </a:br>
            <a:r>
              <a:rPr lang="nl-NL" dirty="0"/>
              <a:t>Meer hulp nodig? </a:t>
            </a:r>
            <a:br>
              <a:rPr lang="nl-NL" dirty="0"/>
            </a:br>
            <a:r>
              <a:rPr lang="nl-NL" dirty="0"/>
              <a:t>Aan de zijkanten van de dia's zijn instructies </a:t>
            </a:r>
            <a:br>
              <a:rPr lang="nl-NL" dirty="0"/>
            </a:br>
            <a:r>
              <a:rPr lang="nl-NL" dirty="0"/>
              <a:t>geplaatst voor verdere informatie.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98502" y="741500"/>
            <a:ext cx="4774080" cy="490400"/>
          </a:xfrm>
        </p:spPr>
        <p:txBody>
          <a:bodyPr lIns="0" tIns="0" rIns="0" bIns="0"/>
          <a:lstStyle>
            <a:lvl1pPr>
              <a:defRPr/>
            </a:lvl1pPr>
          </a:lstStyle>
          <a:p>
            <a:r>
              <a:rPr lang="nl-NL" dirty="0"/>
              <a:t>Plaats hier je titel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698501" y="1591900"/>
            <a:ext cx="4773385" cy="4356463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Klik hier om een bullet te plaatsen.</a:t>
            </a:r>
          </a:p>
          <a:p>
            <a:pPr lvl="1"/>
            <a:r>
              <a:rPr lang="nl-NL" dirty="0"/>
              <a:t>Sub-bullets</a:t>
            </a:r>
          </a:p>
          <a:p>
            <a:pPr lvl="2"/>
            <a:r>
              <a:rPr lang="nl-NL" dirty="0"/>
              <a:t>Leestekst</a:t>
            </a:r>
          </a:p>
          <a:p>
            <a:pPr lvl="3"/>
            <a:r>
              <a:rPr lang="nl-NL" dirty="0"/>
              <a:t>Subtitel</a:t>
            </a:r>
          </a:p>
          <a:p>
            <a:pPr lvl="4"/>
            <a:r>
              <a:rPr lang="nl-NL" dirty="0"/>
              <a:t>Numerieke bullets</a:t>
            </a:r>
          </a:p>
          <a:p>
            <a:pPr lvl="5"/>
            <a:r>
              <a:rPr lang="nl-NL" dirty="0"/>
              <a:t># Abc</a:t>
            </a:r>
          </a:p>
          <a:p>
            <a:pPr lvl="6"/>
            <a:r>
              <a:rPr lang="nl-NL" dirty="0"/>
              <a:t># Bullets</a:t>
            </a:r>
          </a:p>
          <a:p>
            <a:pPr lvl="7"/>
            <a:r>
              <a:rPr lang="nl-NL" dirty="0"/>
              <a:t>Cursief</a:t>
            </a:r>
          </a:p>
          <a:p>
            <a:pPr lvl="8"/>
            <a:r>
              <a:rPr lang="nl-NL" dirty="0"/>
              <a:t>Alt. Subtitel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NL"/>
            </a:defPPr>
            <a:lvl1pPr algn="ctr">
              <a:defRPr sz="2400" b="0" spc="50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nl-NL" dirty="0"/>
              <a:t>Tekst en Beeld (M)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2193AD8-CB2C-4A78-9912-214130B62177}" type="datetime1">
              <a:rPr lang="nl-NL" smtClean="0"/>
              <a:t>07-03-2023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53896" y="6149975"/>
            <a:ext cx="2917990" cy="365125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02C9A5-716F-45E6-800B-D4D02CE26F90}" type="slidenum">
              <a:rPr lang="nl-NL" smtClean="0"/>
              <a:pPr/>
              <a:t>‹#›</a:t>
            </a:fld>
            <a:endParaRPr lang="nl-NL"/>
          </a:p>
        </p:txBody>
      </p:sp>
      <p:grpSp>
        <p:nvGrpSpPr>
          <p:cNvPr id="301" name="Instructie">
            <a:extLst>
              <a:ext uri="{FF2B5EF4-FFF2-40B4-BE49-F238E27FC236}">
                <a16:creationId xmlns:a16="http://schemas.microsoft.com/office/drawing/2014/main" id="{3095368D-98DC-44BF-B19F-EF6A96AA3788}"/>
              </a:ext>
            </a:extLst>
          </p:cNvPr>
          <p:cNvGrpSpPr/>
          <p:nvPr userDrawn="1"/>
        </p:nvGrpSpPr>
        <p:grpSpPr>
          <a:xfrm>
            <a:off x="12441539" y="-99300"/>
            <a:ext cx="3391307" cy="7056601"/>
            <a:chOff x="12441539" y="-99300"/>
            <a:chExt cx="3391307" cy="7056601"/>
          </a:xfrm>
        </p:grpSpPr>
        <p:sp>
          <p:nvSpPr>
            <p:cNvPr id="302" name="Rechthoek 301">
              <a:extLst>
                <a:ext uri="{FF2B5EF4-FFF2-40B4-BE49-F238E27FC236}">
                  <a16:creationId xmlns:a16="http://schemas.microsoft.com/office/drawing/2014/main" id="{E4DF977C-3CD6-4B43-9085-FCDBC0FE817B}"/>
                </a:ext>
              </a:extLst>
            </p:cNvPr>
            <p:cNvSpPr/>
            <p:nvPr userDrawn="1"/>
          </p:nvSpPr>
          <p:spPr>
            <a:xfrm>
              <a:off x="12441539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0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3" name="Ovaal 302">
              <a:extLst>
                <a:ext uri="{FF2B5EF4-FFF2-40B4-BE49-F238E27FC236}">
                  <a16:creationId xmlns:a16="http://schemas.microsoft.com/office/drawing/2014/main" id="{FED108A6-5D7D-401F-A509-E9A31452CFE3}"/>
                </a:ext>
              </a:extLst>
            </p:cNvPr>
            <p:cNvSpPr/>
            <p:nvPr userDrawn="1"/>
          </p:nvSpPr>
          <p:spPr>
            <a:xfrm>
              <a:off x="15501708" y="5972924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800" b="0" cap="all" baseline="0" dirty="0" err="1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4" name="Graphic 163" descr="Informatie">
              <a:extLst>
                <a:ext uri="{FF2B5EF4-FFF2-40B4-BE49-F238E27FC236}">
                  <a16:creationId xmlns:a16="http://schemas.microsoft.com/office/drawing/2014/main" id="{96B7CA24-1B11-4DDF-837C-2FD414561DE8}"/>
                </a:ext>
              </a:extLst>
            </p:cNvPr>
            <p:cNvSpPr/>
            <p:nvPr userDrawn="1"/>
          </p:nvSpPr>
          <p:spPr>
            <a:xfrm>
              <a:off x="15483348" y="5954564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tx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2000" b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5" name="Rechthoek 304">
              <a:extLst>
                <a:ext uri="{FF2B5EF4-FFF2-40B4-BE49-F238E27FC236}">
                  <a16:creationId xmlns:a16="http://schemas.microsoft.com/office/drawing/2014/main" id="{8F707320-FCE5-4D0D-A39F-1185C6993770}"/>
                </a:ext>
              </a:extLst>
            </p:cNvPr>
            <p:cNvSpPr/>
            <p:nvPr userDrawn="1"/>
          </p:nvSpPr>
          <p:spPr>
            <a:xfrm>
              <a:off x="12556139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  <p:grpSp>
          <p:nvGrpSpPr>
            <p:cNvPr id="306" name="INSTRUCTIE">
              <a:extLst>
                <a:ext uri="{FF2B5EF4-FFF2-40B4-BE49-F238E27FC236}">
                  <a16:creationId xmlns:a16="http://schemas.microsoft.com/office/drawing/2014/main" id="{DF3E4B87-2B6A-4321-8975-C2C005E84DBC}"/>
                </a:ext>
              </a:extLst>
            </p:cNvPr>
            <p:cNvGrpSpPr/>
            <p:nvPr userDrawn="1"/>
          </p:nvGrpSpPr>
          <p:grpSpPr>
            <a:xfrm>
              <a:off x="12556437" y="0"/>
              <a:ext cx="3194765" cy="3863595"/>
              <a:chOff x="12556437" y="0"/>
              <a:chExt cx="3194765" cy="3863595"/>
            </a:xfrm>
          </p:grpSpPr>
          <p:sp>
            <p:nvSpPr>
              <p:cNvPr id="307" name="Rechthoek 306">
                <a:extLst>
                  <a:ext uri="{FF2B5EF4-FFF2-40B4-BE49-F238E27FC236}">
                    <a16:creationId xmlns:a16="http://schemas.microsoft.com/office/drawing/2014/main" id="{12E0AAFC-34AC-4A06-9905-EEF53779DFAD}"/>
                  </a:ext>
                </a:extLst>
              </p:cNvPr>
              <p:cNvSpPr/>
              <p:nvPr userDrawn="1"/>
            </p:nvSpPr>
            <p:spPr>
              <a:xfrm>
                <a:off x="12556438" y="0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Afbeelding invoegen/veranderen</a:t>
                </a:r>
              </a:p>
            </p:txBody>
          </p:sp>
          <p:sp>
            <p:nvSpPr>
              <p:cNvPr id="308" name="Ovaal 307">
                <a:extLst>
                  <a:ext uri="{FF2B5EF4-FFF2-40B4-BE49-F238E27FC236}">
                    <a16:creationId xmlns:a16="http://schemas.microsoft.com/office/drawing/2014/main" id="{4EDF659B-26C2-442B-99AD-74B4BADAA257}"/>
                  </a:ext>
                </a:extLst>
              </p:cNvPr>
              <p:cNvSpPr/>
              <p:nvPr userDrawn="1"/>
            </p:nvSpPr>
            <p:spPr>
              <a:xfrm>
                <a:off x="12556437" y="39420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309" name="Rechthoek 308">
                <a:extLst>
                  <a:ext uri="{FF2B5EF4-FFF2-40B4-BE49-F238E27FC236}">
                    <a16:creationId xmlns:a16="http://schemas.microsoft.com/office/drawing/2014/main" id="{0A240A76-B106-49B0-84D8-D8DC7DD8442D}"/>
                  </a:ext>
                </a:extLst>
              </p:cNvPr>
              <p:cNvSpPr/>
              <p:nvPr userDrawn="1"/>
            </p:nvSpPr>
            <p:spPr>
              <a:xfrm>
                <a:off x="12922118" y="393161"/>
                <a:ext cx="2829084" cy="57856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afbeelding d.m.v. de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‘Delete’-knop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afbeelding in te voegen. </a:t>
                </a:r>
                <a:r>
                  <a:rPr kumimoji="0" lang="nl-NL" sz="11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voorbeeld).</a:t>
                </a:r>
                <a:endPara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0" name="Ovaal 309">
                <a:extLst>
                  <a:ext uri="{FF2B5EF4-FFF2-40B4-BE49-F238E27FC236}">
                    <a16:creationId xmlns:a16="http://schemas.microsoft.com/office/drawing/2014/main" id="{E7EEC508-C988-402F-8936-90EDEB515150}"/>
                  </a:ext>
                </a:extLst>
              </p:cNvPr>
              <p:cNvSpPr/>
              <p:nvPr userDrawn="1"/>
            </p:nvSpPr>
            <p:spPr>
              <a:xfrm>
                <a:off x="12556437" y="157360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311" name="Rechthoek 310">
                <a:extLst>
                  <a:ext uri="{FF2B5EF4-FFF2-40B4-BE49-F238E27FC236}">
                    <a16:creationId xmlns:a16="http://schemas.microsoft.com/office/drawing/2014/main" id="{A14299C2-7817-4099-A0DA-A3AD112AF093}"/>
                  </a:ext>
                </a:extLst>
              </p:cNvPr>
              <p:cNvSpPr/>
              <p:nvPr userDrawn="1"/>
            </p:nvSpPr>
            <p:spPr>
              <a:xfrm>
                <a:off x="12922118" y="1573600"/>
                <a:ext cx="2829084" cy="28873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de gewenste afbeelding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klik 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‘Invoegen’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2" name="Groep 311">
                <a:extLst>
                  <a:ext uri="{FF2B5EF4-FFF2-40B4-BE49-F238E27FC236}">
                    <a16:creationId xmlns:a16="http://schemas.microsoft.com/office/drawing/2014/main" id="{6CA97642-E6F1-4241-91D6-A8524BB61B90}"/>
                  </a:ext>
                </a:extLst>
              </p:cNvPr>
              <p:cNvGrpSpPr/>
              <p:nvPr userDrawn="1"/>
            </p:nvGrpSpPr>
            <p:grpSpPr>
              <a:xfrm>
                <a:off x="12922118" y="2014408"/>
                <a:ext cx="825500" cy="209550"/>
                <a:chOff x="13504624" y="2482850"/>
                <a:chExt cx="825500" cy="209550"/>
              </a:xfrm>
            </p:grpSpPr>
            <p:sp>
              <p:nvSpPr>
                <p:cNvPr id="339" name="Rechthoek 338">
                  <a:extLst>
                    <a:ext uri="{FF2B5EF4-FFF2-40B4-BE49-F238E27FC236}">
                      <a16:creationId xmlns:a16="http://schemas.microsoft.com/office/drawing/2014/main" id="{C5E5765E-F956-4C47-8719-D937F85360FF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Invoegen</a:t>
                  </a:r>
                </a:p>
              </p:txBody>
            </p:sp>
            <p:cxnSp>
              <p:nvCxnSpPr>
                <p:cNvPr id="340" name="Rechte verbindingslijn 339">
                  <a:extLst>
                    <a:ext uri="{FF2B5EF4-FFF2-40B4-BE49-F238E27FC236}">
                      <a16:creationId xmlns:a16="http://schemas.microsoft.com/office/drawing/2014/main" id="{9FFF4086-3B32-473B-B2B6-F4294B8398A2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341" name="Gelijkbenige driehoek 340">
                  <a:extLst>
                    <a:ext uri="{FF2B5EF4-FFF2-40B4-BE49-F238E27FC236}">
                      <a16:creationId xmlns:a16="http://schemas.microsoft.com/office/drawing/2014/main" id="{BA886511-AA59-4848-82C3-CC85EB2CC58D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13" name="Groep 312">
                <a:extLst>
                  <a:ext uri="{FF2B5EF4-FFF2-40B4-BE49-F238E27FC236}">
                    <a16:creationId xmlns:a16="http://schemas.microsoft.com/office/drawing/2014/main" id="{41D1AF1A-C2FB-4F38-A8DD-1537360C38CF}"/>
                  </a:ext>
                </a:extLst>
              </p:cNvPr>
              <p:cNvGrpSpPr/>
              <p:nvPr userDrawn="1"/>
            </p:nvGrpSpPr>
            <p:grpSpPr>
              <a:xfrm>
                <a:off x="12922118" y="1108029"/>
                <a:ext cx="294789" cy="318834"/>
                <a:chOff x="14466489" y="1001522"/>
                <a:chExt cx="290627" cy="314333"/>
              </a:xfrm>
            </p:grpSpPr>
            <p:sp>
              <p:nvSpPr>
                <p:cNvPr id="333" name="Rechthoek 332">
                  <a:extLst>
                    <a:ext uri="{FF2B5EF4-FFF2-40B4-BE49-F238E27FC236}">
                      <a16:creationId xmlns:a16="http://schemas.microsoft.com/office/drawing/2014/main" id="{63DD32DB-C7B3-4D73-B6DA-33D716ADE46A}"/>
                    </a:ext>
                  </a:extLst>
                </p:cNvPr>
                <p:cNvSpPr/>
                <p:nvPr userDrawn="1"/>
              </p:nvSpPr>
              <p:spPr>
                <a:xfrm>
                  <a:off x="14466489" y="1001522"/>
                  <a:ext cx="257935" cy="25416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C0C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4" name="Ovaal 333">
                  <a:extLst>
                    <a:ext uri="{FF2B5EF4-FFF2-40B4-BE49-F238E27FC236}">
                      <a16:creationId xmlns:a16="http://schemas.microsoft.com/office/drawing/2014/main" id="{E0A76D16-CAB5-4A7A-AA4D-59982540A00F}"/>
                    </a:ext>
                  </a:extLst>
                </p:cNvPr>
                <p:cNvSpPr/>
                <p:nvPr userDrawn="1"/>
              </p:nvSpPr>
              <p:spPr>
                <a:xfrm>
                  <a:off x="14623626" y="1033630"/>
                  <a:ext cx="71169" cy="71169"/>
                </a:xfrm>
                <a:prstGeom prst="ellipse">
                  <a:avLst/>
                </a:prstGeom>
                <a:solidFill>
                  <a:srgbClr val="F1D8A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5" name="Vrije vorm: vorm 334">
                  <a:extLst>
                    <a:ext uri="{FF2B5EF4-FFF2-40B4-BE49-F238E27FC236}">
                      <a16:creationId xmlns:a16="http://schemas.microsoft.com/office/drawing/2014/main" id="{8CC8BF0D-BC51-4DD2-9824-ED87207DF316}"/>
                    </a:ext>
                  </a:extLst>
                </p:cNvPr>
                <p:cNvSpPr/>
                <p:nvPr userDrawn="1"/>
              </p:nvSpPr>
              <p:spPr>
                <a:xfrm rot="2700000">
                  <a:off x="14498877" y="1157846"/>
                  <a:ext cx="168558" cy="147459"/>
                </a:xfrm>
                <a:custGeom>
                  <a:avLst/>
                  <a:gdLst>
                    <a:gd name="connsiteX0" fmla="*/ 12837 w 168558"/>
                    <a:gd name="connsiteY0" fmla="*/ 12836 h 147459"/>
                    <a:gd name="connsiteX1" fmla="*/ 43826 w 168558"/>
                    <a:gd name="connsiteY1" fmla="*/ 0 h 147459"/>
                    <a:gd name="connsiteX2" fmla="*/ 168558 w 168558"/>
                    <a:gd name="connsiteY2" fmla="*/ 0 h 147459"/>
                    <a:gd name="connsiteX3" fmla="*/ 21099 w 168558"/>
                    <a:gd name="connsiteY3" fmla="*/ 147459 h 147459"/>
                    <a:gd name="connsiteX4" fmla="*/ 0 w 168558"/>
                    <a:gd name="connsiteY4" fmla="*/ 126361 h 147459"/>
                    <a:gd name="connsiteX5" fmla="*/ 0 w 168558"/>
                    <a:gd name="connsiteY5" fmla="*/ 43826 h 147459"/>
                    <a:gd name="connsiteX6" fmla="*/ 12837 w 168558"/>
                    <a:gd name="connsiteY6" fmla="*/ 12836 h 147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8558" h="147459">
                      <a:moveTo>
                        <a:pt x="12837" y="12836"/>
                      </a:moveTo>
                      <a:cubicBezTo>
                        <a:pt x="20768" y="4905"/>
                        <a:pt x="31724" y="0"/>
                        <a:pt x="43826" y="0"/>
                      </a:cubicBezTo>
                      <a:lnTo>
                        <a:pt x="168558" y="0"/>
                      </a:lnTo>
                      <a:lnTo>
                        <a:pt x="21099" y="147459"/>
                      </a:lnTo>
                      <a:lnTo>
                        <a:pt x="0" y="126361"/>
                      </a:lnTo>
                      <a:lnTo>
                        <a:pt x="0" y="43826"/>
                      </a:lnTo>
                      <a:cubicBezTo>
                        <a:pt x="1" y="31723"/>
                        <a:pt x="4906" y="20767"/>
                        <a:pt x="12837" y="12836"/>
                      </a:cubicBezTo>
                      <a:close/>
                    </a:path>
                  </a:pathLst>
                </a:custGeom>
                <a:solidFill>
                  <a:srgbClr val="C9D8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6" name="Rechthoek: afgeronde hoeken 335">
                  <a:extLst>
                    <a:ext uri="{FF2B5EF4-FFF2-40B4-BE49-F238E27FC236}">
                      <a16:creationId xmlns:a16="http://schemas.microsoft.com/office/drawing/2014/main" id="{10ABA329-19C8-4695-A677-D754017B2F5A}"/>
                    </a:ext>
                  </a:extLst>
                </p:cNvPr>
                <p:cNvSpPr/>
                <p:nvPr userDrawn="1"/>
              </p:nvSpPr>
              <p:spPr>
                <a:xfrm>
                  <a:off x="14601150" y="1145314"/>
                  <a:ext cx="155966" cy="116816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337" name="Rechte verbindingslijn 336">
                  <a:extLst>
                    <a:ext uri="{FF2B5EF4-FFF2-40B4-BE49-F238E27FC236}">
                      <a16:creationId xmlns:a16="http://schemas.microsoft.com/office/drawing/2014/main" id="{1E846F96-017D-434C-AC4A-F1DC16C12BC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4637490" y="1308665"/>
                  <a:ext cx="83286" cy="0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8" name="Rechte verbindingslijn 337">
                  <a:extLst>
                    <a:ext uri="{FF2B5EF4-FFF2-40B4-BE49-F238E27FC236}">
                      <a16:creationId xmlns:a16="http://schemas.microsoft.com/office/drawing/2014/main" id="{1ED5469F-AE6C-4C06-83B3-92C2395EF505}"/>
                    </a:ext>
                  </a:extLst>
                </p:cNvPr>
                <p:cNvCxnSpPr>
                  <a:cxnSpLocks/>
                  <a:stCxn id="336" idx="2"/>
                </p:cNvCxnSpPr>
                <p:nvPr userDrawn="1"/>
              </p:nvCxnSpPr>
              <p:spPr>
                <a:xfrm flipH="1">
                  <a:off x="14678717" y="1262130"/>
                  <a:ext cx="416" cy="43573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314" name="Ovaal 313">
                <a:extLst>
                  <a:ext uri="{FF2B5EF4-FFF2-40B4-BE49-F238E27FC236}">
                    <a16:creationId xmlns:a16="http://schemas.microsoft.com/office/drawing/2014/main" id="{F52C4C3E-6593-47FD-AFF6-B5BD0E841391}"/>
                  </a:ext>
                </a:extLst>
              </p:cNvPr>
              <p:cNvSpPr/>
              <p:nvPr userDrawn="1"/>
            </p:nvSpPr>
            <p:spPr>
              <a:xfrm>
                <a:off x="12556437" y="237685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315" name="Rechthoek 314">
                <a:extLst>
                  <a:ext uri="{FF2B5EF4-FFF2-40B4-BE49-F238E27FC236}">
                    <a16:creationId xmlns:a16="http://schemas.microsoft.com/office/drawing/2014/main" id="{9AD34AD4-EABA-4D10-9FE0-3D8837CEE2C2}"/>
                  </a:ext>
                </a:extLst>
              </p:cNvPr>
              <p:cNvSpPr/>
              <p:nvPr userDrawn="1"/>
            </p:nvSpPr>
            <p:spPr>
              <a:xfrm>
                <a:off x="12922118" y="2376853"/>
                <a:ext cx="2829083" cy="73080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Om de afbeelding te schalen of bij te snijden, ga naar de tab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voor afbeeldingen - Opmaak’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 klik op de knop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‘Bijsnijden’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Schaal met de bolletjes de afbeelding en met de hoekjes het afbeeldingskader.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6" name="Groep 315">
                <a:extLst>
                  <a:ext uri="{FF2B5EF4-FFF2-40B4-BE49-F238E27FC236}">
                    <a16:creationId xmlns:a16="http://schemas.microsoft.com/office/drawing/2014/main" id="{BDE828E6-6020-45E6-BCCE-EF01F44E76B2}"/>
                  </a:ext>
                </a:extLst>
              </p:cNvPr>
              <p:cNvGrpSpPr/>
              <p:nvPr userDrawn="1"/>
            </p:nvGrpSpPr>
            <p:grpSpPr>
              <a:xfrm>
                <a:off x="12776234" y="3250677"/>
                <a:ext cx="684511" cy="612918"/>
                <a:chOff x="12579993" y="3403241"/>
                <a:chExt cx="828259" cy="741632"/>
              </a:xfrm>
            </p:grpSpPr>
            <p:grpSp>
              <p:nvGrpSpPr>
                <p:cNvPr id="317" name="Groep 316">
                  <a:extLst>
                    <a:ext uri="{FF2B5EF4-FFF2-40B4-BE49-F238E27FC236}">
                      <a16:creationId xmlns:a16="http://schemas.microsoft.com/office/drawing/2014/main" id="{890B077B-FF17-40BF-B1BD-357ED383E2D1}"/>
                    </a:ext>
                  </a:extLst>
                </p:cNvPr>
                <p:cNvGrpSpPr/>
                <p:nvPr userDrawn="1"/>
              </p:nvGrpSpPr>
              <p:grpSpPr>
                <a:xfrm>
                  <a:off x="12771568" y="3403241"/>
                  <a:ext cx="467138" cy="448489"/>
                  <a:chOff x="12782195" y="3403241"/>
                  <a:chExt cx="467138" cy="448489"/>
                </a:xfrm>
              </p:grpSpPr>
              <p:grpSp>
                <p:nvGrpSpPr>
                  <p:cNvPr id="320" name="Groep 319">
                    <a:extLst>
                      <a:ext uri="{FF2B5EF4-FFF2-40B4-BE49-F238E27FC236}">
                        <a16:creationId xmlns:a16="http://schemas.microsoft.com/office/drawing/2014/main" id="{394833F6-9A1F-4E95-B77B-607FF495BCA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82195" y="3403241"/>
                    <a:ext cx="412967" cy="393907"/>
                    <a:chOff x="13554906" y="3320109"/>
                    <a:chExt cx="443906" cy="423419"/>
                  </a:xfrm>
                </p:grpSpPr>
                <p:grpSp>
                  <p:nvGrpSpPr>
                    <p:cNvPr id="327" name="Groep 326">
                      <a:extLst>
                        <a:ext uri="{FF2B5EF4-FFF2-40B4-BE49-F238E27FC236}">
                          <a16:creationId xmlns:a16="http://schemas.microsoft.com/office/drawing/2014/main" id="{7E514FF3-39B5-46BE-8787-06B93E3893B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554906" y="3320109"/>
                      <a:ext cx="443906" cy="423419"/>
                      <a:chOff x="12909684" y="1276143"/>
                      <a:chExt cx="443906" cy="423419"/>
                    </a:xfrm>
                  </p:grpSpPr>
                  <p:sp>
                    <p:nvSpPr>
                      <p:cNvPr id="330" name="Rechthoek 329">
                        <a:extLst>
                          <a:ext uri="{FF2B5EF4-FFF2-40B4-BE49-F238E27FC236}">
                            <a16:creationId xmlns:a16="http://schemas.microsoft.com/office/drawing/2014/main" id="{B0984C0C-A6D4-493A-8CCD-248FDFF4C1E2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18700" y="1285262"/>
                        <a:ext cx="434890" cy="4143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818181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31" name="Rechthoek 330">
                        <a:extLst>
                          <a:ext uri="{FF2B5EF4-FFF2-40B4-BE49-F238E27FC236}">
                            <a16:creationId xmlns:a16="http://schemas.microsoft.com/office/drawing/2014/main" id="{10289F42-478B-478B-8853-B9F6C2C90BEB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261629" cy="2578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32" name="Ovaal 331">
                        <a:extLst>
                          <a:ext uri="{FF2B5EF4-FFF2-40B4-BE49-F238E27FC236}">
                            <a16:creationId xmlns:a16="http://schemas.microsoft.com/office/drawing/2014/main" id="{79A062D8-FA6C-471B-A5D9-DFFAA5E8F29D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69071" y="1308711"/>
                        <a:ext cx="72188" cy="72188"/>
                      </a:xfrm>
                      <a:prstGeom prst="ellipse">
                        <a:avLst/>
                      </a:prstGeom>
                      <a:solidFill>
                        <a:srgbClr val="ECC67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nl-NL" sz="1000" b="1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pic>
                  <p:nvPicPr>
                    <p:cNvPr id="328" name="Afbeelding 327">
                      <a:extLst>
                        <a:ext uri="{FF2B5EF4-FFF2-40B4-BE49-F238E27FC236}">
                          <a16:creationId xmlns:a16="http://schemas.microsoft.com/office/drawing/2014/main" id="{8A686CCA-7BB1-48A8-86DF-C2E0234F2EB1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567296" y="3424991"/>
                      <a:ext cx="173367" cy="1402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9" name="Afbeelding 328">
                      <a:extLst>
                        <a:ext uri="{FF2B5EF4-FFF2-40B4-BE49-F238E27FC236}">
                          <a16:creationId xmlns:a16="http://schemas.microsoft.com/office/drawing/2014/main" id="{A9B36A3B-24F6-46C8-8434-FFD0E3F5D886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3635598" y="3454369"/>
                      <a:ext cx="173367" cy="11142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21" name="Groep 320">
                    <a:extLst>
                      <a:ext uri="{FF2B5EF4-FFF2-40B4-BE49-F238E27FC236}">
                        <a16:creationId xmlns:a16="http://schemas.microsoft.com/office/drawing/2014/main" id="{0960E14C-C441-4EF5-B7A8-13234063C3F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103513" y="3705268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325" name="Rechthoek 324">
                      <a:extLst>
                        <a:ext uri="{FF2B5EF4-FFF2-40B4-BE49-F238E27FC236}">
                          <a16:creationId xmlns:a16="http://schemas.microsoft.com/office/drawing/2014/main" id="{06BAF0DA-31C1-462F-9391-F333771788A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26" name="Rechthoek 325">
                      <a:extLst>
                        <a:ext uri="{FF2B5EF4-FFF2-40B4-BE49-F238E27FC236}">
                          <a16:creationId xmlns:a16="http://schemas.microsoft.com/office/drawing/2014/main" id="{4E8AAC43-A13D-49C0-A395-C978DC485617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322" name="Groep 321">
                    <a:extLst>
                      <a:ext uri="{FF2B5EF4-FFF2-40B4-BE49-F238E27FC236}">
                        <a16:creationId xmlns:a16="http://schemas.microsoft.com/office/drawing/2014/main" id="{3B982268-A8DE-4AC7-8CFC-5F98D9975D43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13061402" y="3665637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323" name="Rechthoek 322">
                      <a:extLst>
                        <a:ext uri="{FF2B5EF4-FFF2-40B4-BE49-F238E27FC236}">
                          <a16:creationId xmlns:a16="http://schemas.microsoft.com/office/drawing/2014/main" id="{60978501-2FCA-4840-928B-4CD0E03789B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24" name="Rechthoek 323">
                      <a:extLst>
                        <a:ext uri="{FF2B5EF4-FFF2-40B4-BE49-F238E27FC236}">
                          <a16:creationId xmlns:a16="http://schemas.microsoft.com/office/drawing/2014/main" id="{6D00CCE2-8F95-4809-9841-0D035A65788C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  <p:sp>
              <p:nvSpPr>
                <p:cNvPr id="318" name="Rechthoek 317">
                  <a:extLst>
                    <a:ext uri="{FF2B5EF4-FFF2-40B4-BE49-F238E27FC236}">
                      <a16:creationId xmlns:a16="http://schemas.microsoft.com/office/drawing/2014/main" id="{BA69F837-198B-40CA-BEC8-D3D703B6BB4C}"/>
                    </a:ext>
                  </a:extLst>
                </p:cNvPr>
                <p:cNvSpPr/>
                <p:nvPr userDrawn="1"/>
              </p:nvSpPr>
              <p:spPr>
                <a:xfrm>
                  <a:off x="12579993" y="3889890"/>
                  <a:ext cx="828259" cy="1611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Bijsnijden</a:t>
                  </a:r>
                </a:p>
              </p:txBody>
            </p:sp>
            <p:sp>
              <p:nvSpPr>
                <p:cNvPr id="319" name="Gelijkbenige driehoek 318">
                  <a:extLst>
                    <a:ext uri="{FF2B5EF4-FFF2-40B4-BE49-F238E27FC236}">
                      <a16:creationId xmlns:a16="http://schemas.microsoft.com/office/drawing/2014/main" id="{FC2B5ECC-7269-49EF-9977-BB106A35A028}"/>
                    </a:ext>
                  </a:extLst>
                </p:cNvPr>
                <p:cNvSpPr/>
                <p:nvPr userDrawn="1"/>
              </p:nvSpPr>
              <p:spPr>
                <a:xfrm rot="10800000">
                  <a:off x="12950688" y="4093726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28" name="Instructie">
            <a:extLst>
              <a:ext uri="{FF2B5EF4-FFF2-40B4-BE49-F238E27FC236}">
                <a16:creationId xmlns:a16="http://schemas.microsoft.com/office/drawing/2014/main" id="{A06DD708-2613-4A96-9BDC-1D8406A1A1D8}"/>
              </a:ext>
            </a:extLst>
          </p:cNvPr>
          <p:cNvGrpSpPr/>
          <p:nvPr userDrawn="1"/>
        </p:nvGrpSpPr>
        <p:grpSpPr>
          <a:xfrm>
            <a:off x="-3666328" y="-99300"/>
            <a:ext cx="3391307" cy="7056601"/>
            <a:chOff x="-3666328" y="-99300"/>
            <a:chExt cx="3391307" cy="7056601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5E215DFF-B55E-4DF4-8DAD-37963287CA96}"/>
                </a:ext>
              </a:extLst>
            </p:cNvPr>
            <p:cNvSpPr/>
            <p:nvPr userDrawn="1"/>
          </p:nvSpPr>
          <p:spPr>
            <a:xfrm>
              <a:off x="-3666328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D854329D-8595-4DBE-AB8B-56C940A5384B}"/>
                </a:ext>
              </a:extLst>
            </p:cNvPr>
            <p:cNvSpPr/>
            <p:nvPr userDrawn="1"/>
          </p:nvSpPr>
          <p:spPr>
            <a:xfrm>
              <a:off x="-3459892" y="1706891"/>
              <a:ext cx="3086600" cy="4148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1" name="Rechthoek 130">
              <a:extLst>
                <a:ext uri="{FF2B5EF4-FFF2-40B4-BE49-F238E27FC236}">
                  <a16:creationId xmlns:a16="http://schemas.microsoft.com/office/drawing/2014/main" id="{B162FFAB-B3B1-4C09-8F10-ED6CF2F93DAF}"/>
                </a:ext>
              </a:extLst>
            </p:cNvPr>
            <p:cNvSpPr/>
            <p:nvPr userDrawn="1"/>
          </p:nvSpPr>
          <p:spPr>
            <a:xfrm>
              <a:off x="-3569165" y="390844"/>
              <a:ext cx="393459" cy="184058"/>
            </a:xfrm>
            <a:prstGeom prst="rect">
              <a:avLst/>
            </a:prstGeom>
            <a:solidFill>
              <a:srgbClr val="F8F8F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5B59E7DF-ABC8-4756-ACC4-29CB94E99E77}"/>
                </a:ext>
              </a:extLst>
            </p:cNvPr>
            <p:cNvSpPr/>
            <p:nvPr userDrawn="1"/>
          </p:nvSpPr>
          <p:spPr>
            <a:xfrm>
              <a:off x="-3564166" y="553515"/>
              <a:ext cx="383782" cy="27171"/>
            </a:xfrm>
            <a:prstGeom prst="rect">
              <a:avLst/>
            </a:prstGeom>
            <a:solidFill>
              <a:srgbClr val="B746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0D2EA97D-8821-46D3-87FF-A91D862725E6}"/>
                </a:ext>
              </a:extLst>
            </p:cNvPr>
            <p:cNvGrpSpPr/>
            <p:nvPr userDrawn="1"/>
          </p:nvGrpSpPr>
          <p:grpSpPr>
            <a:xfrm>
              <a:off x="-3315852" y="655360"/>
              <a:ext cx="137189" cy="108008"/>
              <a:chOff x="-3310843" y="700986"/>
              <a:chExt cx="182598" cy="143759"/>
            </a:xfrm>
          </p:grpSpPr>
          <p:grpSp>
            <p:nvGrpSpPr>
              <p:cNvPr id="198" name="Groep 197">
                <a:extLst>
                  <a:ext uri="{FF2B5EF4-FFF2-40B4-BE49-F238E27FC236}">
                    <a16:creationId xmlns:a16="http://schemas.microsoft.com/office/drawing/2014/main" id="{CE44E2E9-CE00-44D3-B109-4CDB93ED76F0}"/>
                  </a:ext>
                </a:extLst>
              </p:cNvPr>
              <p:cNvGrpSpPr/>
              <p:nvPr userDrawn="1"/>
            </p:nvGrpSpPr>
            <p:grpSpPr>
              <a:xfrm>
                <a:off x="-3310843" y="700986"/>
                <a:ext cx="182598" cy="143759"/>
                <a:chOff x="-3310843" y="700986"/>
                <a:chExt cx="182598" cy="143759"/>
              </a:xfrm>
            </p:grpSpPr>
            <p:cxnSp>
              <p:nvCxnSpPr>
                <p:cNvPr id="202" name="Rechte verbindingslijn 201">
                  <a:extLst>
                    <a:ext uri="{FF2B5EF4-FFF2-40B4-BE49-F238E27FC236}">
                      <a16:creationId xmlns:a16="http://schemas.microsoft.com/office/drawing/2014/main" id="{EA434429-52FC-4FC7-8D47-C4178CC330DD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3" name="Rechte verbindingslijn 202">
                  <a:extLst>
                    <a:ext uri="{FF2B5EF4-FFF2-40B4-BE49-F238E27FC236}">
                      <a16:creationId xmlns:a16="http://schemas.microsoft.com/office/drawing/2014/main" id="{3EB20C68-AE69-42D2-BE48-A7C430EEFC10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4" name="Rechte verbindingslijn 203">
                  <a:extLst>
                    <a:ext uri="{FF2B5EF4-FFF2-40B4-BE49-F238E27FC236}">
                      <a16:creationId xmlns:a16="http://schemas.microsoft.com/office/drawing/2014/main" id="{94F45A30-EA95-4A6C-A990-D764236E30D3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5" name="Rechte verbindingslijn 204">
                  <a:extLst>
                    <a:ext uri="{FF2B5EF4-FFF2-40B4-BE49-F238E27FC236}">
                      <a16:creationId xmlns:a16="http://schemas.microsoft.com/office/drawing/2014/main" id="{02D888F2-6C03-4693-A4CF-44C99766E42E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6" name="Rechte verbindingslijn 205">
                  <a:extLst>
                    <a:ext uri="{FF2B5EF4-FFF2-40B4-BE49-F238E27FC236}">
                      <a16:creationId xmlns:a16="http://schemas.microsoft.com/office/drawing/2014/main" id="{E8C8554E-842B-4EA1-B3A6-FD40F732860D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199" name="Groep 198">
                <a:extLst>
                  <a:ext uri="{FF2B5EF4-FFF2-40B4-BE49-F238E27FC236}">
                    <a16:creationId xmlns:a16="http://schemas.microsoft.com/office/drawing/2014/main" id="{E6AEB6B1-C00F-4648-8366-93EBF7B884BD}"/>
                  </a:ext>
                </a:extLst>
              </p:cNvPr>
              <p:cNvGrpSpPr/>
              <p:nvPr userDrawn="1"/>
            </p:nvGrpSpPr>
            <p:grpSpPr>
              <a:xfrm flipH="1">
                <a:off x="-3310774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200" name="Rechthoek 199">
                  <a:extLst>
                    <a:ext uri="{FF2B5EF4-FFF2-40B4-BE49-F238E27FC236}">
                      <a16:creationId xmlns:a16="http://schemas.microsoft.com/office/drawing/2014/main" id="{57C408A6-6805-4E93-BF96-FF2C166A46D2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1" name="Pijl: punthaak 200">
                  <a:extLst>
                    <a:ext uri="{FF2B5EF4-FFF2-40B4-BE49-F238E27FC236}">
                      <a16:creationId xmlns:a16="http://schemas.microsoft.com/office/drawing/2014/main" id="{4C617F8D-A02B-4837-884C-5895C2CE4D12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714F1EBB-70F6-4F16-9213-818F2C7F0A93}"/>
                </a:ext>
              </a:extLst>
            </p:cNvPr>
            <p:cNvGrpSpPr/>
            <p:nvPr userDrawn="1"/>
          </p:nvGrpSpPr>
          <p:grpSpPr>
            <a:xfrm>
              <a:off x="-3558732" y="655360"/>
              <a:ext cx="137189" cy="108008"/>
              <a:chOff x="-3634116" y="700986"/>
              <a:chExt cx="182598" cy="143759"/>
            </a:xfrm>
          </p:grpSpPr>
          <p:grpSp>
            <p:nvGrpSpPr>
              <p:cNvPr id="189" name="Groep 188">
                <a:extLst>
                  <a:ext uri="{FF2B5EF4-FFF2-40B4-BE49-F238E27FC236}">
                    <a16:creationId xmlns:a16="http://schemas.microsoft.com/office/drawing/2014/main" id="{7116644D-4A2B-4CE9-BD6D-47122F031860}"/>
                  </a:ext>
                </a:extLst>
              </p:cNvPr>
              <p:cNvGrpSpPr/>
              <p:nvPr userDrawn="1"/>
            </p:nvGrpSpPr>
            <p:grpSpPr>
              <a:xfrm>
                <a:off x="-3634116" y="700986"/>
                <a:ext cx="182598" cy="143759"/>
                <a:chOff x="-3634116" y="700986"/>
                <a:chExt cx="182598" cy="143759"/>
              </a:xfrm>
            </p:grpSpPr>
            <p:cxnSp>
              <p:nvCxnSpPr>
                <p:cNvPr id="193" name="Rechte verbindingslijn 192">
                  <a:extLst>
                    <a:ext uri="{FF2B5EF4-FFF2-40B4-BE49-F238E27FC236}">
                      <a16:creationId xmlns:a16="http://schemas.microsoft.com/office/drawing/2014/main" id="{D247FB20-42A4-4C9D-B34B-398C34B51025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4" name="Rechte verbindingslijn 193">
                  <a:extLst>
                    <a:ext uri="{FF2B5EF4-FFF2-40B4-BE49-F238E27FC236}">
                      <a16:creationId xmlns:a16="http://schemas.microsoft.com/office/drawing/2014/main" id="{49862422-37CB-4290-9B0B-D93559B966C9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5" name="Rechte verbindingslijn 194">
                  <a:extLst>
                    <a:ext uri="{FF2B5EF4-FFF2-40B4-BE49-F238E27FC236}">
                      <a16:creationId xmlns:a16="http://schemas.microsoft.com/office/drawing/2014/main" id="{0E443CA1-0D2D-4516-A2F0-881D1BD53DB1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6" name="Rechte verbindingslijn 195">
                  <a:extLst>
                    <a:ext uri="{FF2B5EF4-FFF2-40B4-BE49-F238E27FC236}">
                      <a16:creationId xmlns:a16="http://schemas.microsoft.com/office/drawing/2014/main" id="{3640A9EF-981E-44C0-B7C4-B1F567C72F5C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7" name="Rechte verbindingslijn 196">
                  <a:extLst>
                    <a:ext uri="{FF2B5EF4-FFF2-40B4-BE49-F238E27FC236}">
                      <a16:creationId xmlns:a16="http://schemas.microsoft.com/office/drawing/2014/main" id="{DB3EE4AC-3E39-4074-9D66-7DE9FEBB1F3E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190" name="Groep 189">
                <a:extLst>
                  <a:ext uri="{FF2B5EF4-FFF2-40B4-BE49-F238E27FC236}">
                    <a16:creationId xmlns:a16="http://schemas.microsoft.com/office/drawing/2014/main" id="{B9386075-1547-40CC-99BE-C15E5A2310FE}"/>
                  </a:ext>
                </a:extLst>
              </p:cNvPr>
              <p:cNvGrpSpPr/>
              <p:nvPr userDrawn="1"/>
            </p:nvGrpSpPr>
            <p:grpSpPr>
              <a:xfrm>
                <a:off x="-3634047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191" name="Rechthoek 190">
                  <a:extLst>
                    <a:ext uri="{FF2B5EF4-FFF2-40B4-BE49-F238E27FC236}">
                      <a16:creationId xmlns:a16="http://schemas.microsoft.com/office/drawing/2014/main" id="{70128213-F9DD-4E32-B16B-7AC8587BF3D1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2" name="Pijl: punthaak 191">
                  <a:extLst>
                    <a:ext uri="{FF2B5EF4-FFF2-40B4-BE49-F238E27FC236}">
                      <a16:creationId xmlns:a16="http://schemas.microsoft.com/office/drawing/2014/main" id="{ECC0EC12-A675-465F-91AF-3FBCC0BE3346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cxnSp>
          <p:nvCxnSpPr>
            <p:cNvPr id="135" name="Rechte verbindingslijn 134">
              <a:extLst>
                <a:ext uri="{FF2B5EF4-FFF2-40B4-BE49-F238E27FC236}">
                  <a16:creationId xmlns:a16="http://schemas.microsoft.com/office/drawing/2014/main" id="{B20A0939-C5B5-4269-8323-F4BCFA534A2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416243" y="507591"/>
              <a:ext cx="541275" cy="141564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cxnSp>
          <p:nvCxnSpPr>
            <p:cNvPr id="136" name="Rechte verbindingslijn 135">
              <a:extLst>
                <a:ext uri="{FF2B5EF4-FFF2-40B4-BE49-F238E27FC236}">
                  <a16:creationId xmlns:a16="http://schemas.microsoft.com/office/drawing/2014/main" id="{A950F940-2B2D-4E57-9999-20E4DF6F617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178915" y="649155"/>
              <a:ext cx="299783" cy="179037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F1C1A3CE-C90D-458C-83C1-42F540526CCF}"/>
                </a:ext>
              </a:extLst>
            </p:cNvPr>
            <p:cNvGrpSpPr/>
            <p:nvPr userDrawn="1"/>
          </p:nvGrpSpPr>
          <p:grpSpPr>
            <a:xfrm>
              <a:off x="-2881745" y="392342"/>
              <a:ext cx="268738" cy="248381"/>
              <a:chOff x="-2721817" y="347336"/>
              <a:chExt cx="432805" cy="400021"/>
            </a:xfrm>
          </p:grpSpPr>
          <p:sp>
            <p:nvSpPr>
              <p:cNvPr id="178" name="Rechthoek 177">
                <a:extLst>
                  <a:ext uri="{FF2B5EF4-FFF2-40B4-BE49-F238E27FC236}">
                    <a16:creationId xmlns:a16="http://schemas.microsoft.com/office/drawing/2014/main" id="{5D00DAD9-8C79-42D5-AE49-B8D1738CA5D2}"/>
                  </a:ext>
                </a:extLst>
              </p:cNvPr>
              <p:cNvSpPr/>
              <p:nvPr userDrawn="1"/>
            </p:nvSpPr>
            <p:spPr>
              <a:xfrm>
                <a:off x="-2721817" y="347336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79" name="Groep 178">
                <a:extLst>
                  <a:ext uri="{FF2B5EF4-FFF2-40B4-BE49-F238E27FC236}">
                    <a16:creationId xmlns:a16="http://schemas.microsoft.com/office/drawing/2014/main" id="{F9CBAFB9-3D0E-4AC4-88A7-B06AE059FE15}"/>
                  </a:ext>
                </a:extLst>
              </p:cNvPr>
              <p:cNvGrpSpPr/>
              <p:nvPr userDrawn="1"/>
            </p:nvGrpSpPr>
            <p:grpSpPr>
              <a:xfrm>
                <a:off x="-2652453" y="431583"/>
                <a:ext cx="294076" cy="231526"/>
                <a:chOff x="-3634116" y="700986"/>
                <a:chExt cx="182598" cy="143759"/>
              </a:xfrm>
            </p:grpSpPr>
            <p:grpSp>
              <p:nvGrpSpPr>
                <p:cNvPr id="180" name="Groep 179">
                  <a:extLst>
                    <a:ext uri="{FF2B5EF4-FFF2-40B4-BE49-F238E27FC236}">
                      <a16:creationId xmlns:a16="http://schemas.microsoft.com/office/drawing/2014/main" id="{6878127B-3053-433B-8FA1-27CF9F16C6E6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184" name="Rechte verbindingslijn 183">
                    <a:extLst>
                      <a:ext uri="{FF2B5EF4-FFF2-40B4-BE49-F238E27FC236}">
                        <a16:creationId xmlns:a16="http://schemas.microsoft.com/office/drawing/2014/main" id="{392CB2DB-10AC-409A-8293-0A74F8D97F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5" name="Rechte verbindingslijn 184">
                    <a:extLst>
                      <a:ext uri="{FF2B5EF4-FFF2-40B4-BE49-F238E27FC236}">
                        <a16:creationId xmlns:a16="http://schemas.microsoft.com/office/drawing/2014/main" id="{C2E218B9-6DE6-4F1A-8B55-26D504E2287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6" name="Rechte verbindingslijn 185">
                    <a:extLst>
                      <a:ext uri="{FF2B5EF4-FFF2-40B4-BE49-F238E27FC236}">
                        <a16:creationId xmlns:a16="http://schemas.microsoft.com/office/drawing/2014/main" id="{2F368143-558C-4010-9B30-5164E75C21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7" name="Rechte verbindingslijn 186">
                    <a:extLst>
                      <a:ext uri="{FF2B5EF4-FFF2-40B4-BE49-F238E27FC236}">
                        <a16:creationId xmlns:a16="http://schemas.microsoft.com/office/drawing/2014/main" id="{458D9B78-35A2-4F16-B8E8-1FD9E7D22FB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8" name="Rechte verbindingslijn 187">
                    <a:extLst>
                      <a:ext uri="{FF2B5EF4-FFF2-40B4-BE49-F238E27FC236}">
                        <a16:creationId xmlns:a16="http://schemas.microsoft.com/office/drawing/2014/main" id="{0E71D41C-1441-4846-93F5-E68F4E3304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81" name="Groep 180">
                  <a:extLst>
                    <a:ext uri="{FF2B5EF4-FFF2-40B4-BE49-F238E27FC236}">
                      <a16:creationId xmlns:a16="http://schemas.microsoft.com/office/drawing/2014/main" id="{1F16010A-4EDB-4DF2-95C5-48D09D9C736A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82" name="Rechthoek 181">
                    <a:extLst>
                      <a:ext uri="{FF2B5EF4-FFF2-40B4-BE49-F238E27FC236}">
                        <a16:creationId xmlns:a16="http://schemas.microsoft.com/office/drawing/2014/main" id="{637C7734-E0A3-45B3-996F-123208DCEAF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83" name="Pijl: punthaak 182">
                    <a:extLst>
                      <a:ext uri="{FF2B5EF4-FFF2-40B4-BE49-F238E27FC236}">
                        <a16:creationId xmlns:a16="http://schemas.microsoft.com/office/drawing/2014/main" id="{FBBC65CC-B8DA-4B5E-896D-F2C97899192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grpSp>
          <p:nvGrpSpPr>
            <p:cNvPr id="138" name="Groep 137">
              <a:extLst>
                <a:ext uri="{FF2B5EF4-FFF2-40B4-BE49-F238E27FC236}">
                  <a16:creationId xmlns:a16="http://schemas.microsoft.com/office/drawing/2014/main" id="{B3127F88-B183-4C69-8343-F56AA4CEFB2E}"/>
                </a:ext>
              </a:extLst>
            </p:cNvPr>
            <p:cNvGrpSpPr/>
            <p:nvPr userDrawn="1"/>
          </p:nvGrpSpPr>
          <p:grpSpPr>
            <a:xfrm>
              <a:off x="-2881745" y="701339"/>
              <a:ext cx="268738" cy="248381"/>
              <a:chOff x="-2721817" y="782525"/>
              <a:chExt cx="432805" cy="400021"/>
            </a:xfrm>
          </p:grpSpPr>
          <p:sp>
            <p:nvSpPr>
              <p:cNvPr id="167" name="Rechthoek 166">
                <a:extLst>
                  <a:ext uri="{FF2B5EF4-FFF2-40B4-BE49-F238E27FC236}">
                    <a16:creationId xmlns:a16="http://schemas.microsoft.com/office/drawing/2014/main" id="{B7DCBC5F-2578-4596-9A38-B19D892127AB}"/>
                  </a:ext>
                </a:extLst>
              </p:cNvPr>
              <p:cNvSpPr/>
              <p:nvPr userDrawn="1"/>
            </p:nvSpPr>
            <p:spPr>
              <a:xfrm>
                <a:off x="-2721817" y="782525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68" name="Groep 167">
                <a:extLst>
                  <a:ext uri="{FF2B5EF4-FFF2-40B4-BE49-F238E27FC236}">
                    <a16:creationId xmlns:a16="http://schemas.microsoft.com/office/drawing/2014/main" id="{8B4EB0FE-0A06-474A-8759-C1471D3A63CE}"/>
                  </a:ext>
                </a:extLst>
              </p:cNvPr>
              <p:cNvGrpSpPr/>
              <p:nvPr userDrawn="1"/>
            </p:nvGrpSpPr>
            <p:grpSpPr>
              <a:xfrm>
                <a:off x="-2652453" y="866772"/>
                <a:ext cx="294076" cy="231526"/>
                <a:chOff x="-3310843" y="700986"/>
                <a:chExt cx="182598" cy="143759"/>
              </a:xfrm>
            </p:grpSpPr>
            <p:grpSp>
              <p:nvGrpSpPr>
                <p:cNvPr id="169" name="Groep 168">
                  <a:extLst>
                    <a:ext uri="{FF2B5EF4-FFF2-40B4-BE49-F238E27FC236}">
                      <a16:creationId xmlns:a16="http://schemas.microsoft.com/office/drawing/2014/main" id="{0055B8E0-771E-4A63-9AD6-396295908CFB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173" name="Rechte verbindingslijn 172">
                    <a:extLst>
                      <a:ext uri="{FF2B5EF4-FFF2-40B4-BE49-F238E27FC236}">
                        <a16:creationId xmlns:a16="http://schemas.microsoft.com/office/drawing/2014/main" id="{39212BD6-2AC0-4F84-91C7-8BCFDE444BB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4" name="Rechte verbindingslijn 173">
                    <a:extLst>
                      <a:ext uri="{FF2B5EF4-FFF2-40B4-BE49-F238E27FC236}">
                        <a16:creationId xmlns:a16="http://schemas.microsoft.com/office/drawing/2014/main" id="{96F0CCFA-E9FE-4E69-9D08-053F62D51F2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5" name="Rechte verbindingslijn 174">
                    <a:extLst>
                      <a:ext uri="{FF2B5EF4-FFF2-40B4-BE49-F238E27FC236}">
                        <a16:creationId xmlns:a16="http://schemas.microsoft.com/office/drawing/2014/main" id="{5B27E2F0-6D5D-4A14-85C8-592CC7CE3E4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6" name="Rechte verbindingslijn 175">
                    <a:extLst>
                      <a:ext uri="{FF2B5EF4-FFF2-40B4-BE49-F238E27FC236}">
                        <a16:creationId xmlns:a16="http://schemas.microsoft.com/office/drawing/2014/main" id="{509C92FD-A018-4DCA-8806-888DEC61FAE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7" name="Rechte verbindingslijn 176">
                    <a:extLst>
                      <a:ext uri="{FF2B5EF4-FFF2-40B4-BE49-F238E27FC236}">
                        <a16:creationId xmlns:a16="http://schemas.microsoft.com/office/drawing/2014/main" id="{CFC18CE1-9D7C-4C60-9655-F9DD71B543F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70" name="Groep 169">
                  <a:extLst>
                    <a:ext uri="{FF2B5EF4-FFF2-40B4-BE49-F238E27FC236}">
                      <a16:creationId xmlns:a16="http://schemas.microsoft.com/office/drawing/2014/main" id="{EA0A6771-D2E3-4AF0-9F68-365A1363093C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07E9091E-0BFA-4457-9052-CB56FB1C1B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2" name="Pijl: punthaak 171">
                    <a:extLst>
                      <a:ext uri="{FF2B5EF4-FFF2-40B4-BE49-F238E27FC236}">
                        <a16:creationId xmlns:a16="http://schemas.microsoft.com/office/drawing/2014/main" id="{6890ABEA-D1A2-4D39-A0F4-89CD7B4E788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0C89FAE5-661F-4C06-ACE2-459D505C5BFC}"/>
                </a:ext>
              </a:extLst>
            </p:cNvPr>
            <p:cNvSpPr/>
            <p:nvPr userDrawn="1"/>
          </p:nvSpPr>
          <p:spPr>
            <a:xfrm>
              <a:off x="-2524885" y="444350"/>
              <a:ext cx="2052000" cy="14881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verkleinen</a:t>
              </a:r>
            </a:p>
          </p:txBody>
        </p:sp>
        <p:sp>
          <p:nvSpPr>
            <p:cNvPr id="140" name="Rechthoek 139">
              <a:extLst>
                <a:ext uri="{FF2B5EF4-FFF2-40B4-BE49-F238E27FC236}">
                  <a16:creationId xmlns:a16="http://schemas.microsoft.com/office/drawing/2014/main" id="{4E5E4714-AF2C-4D84-95B5-DE1BFF46458D}"/>
                </a:ext>
              </a:extLst>
            </p:cNvPr>
            <p:cNvSpPr/>
            <p:nvPr userDrawn="1"/>
          </p:nvSpPr>
          <p:spPr>
            <a:xfrm>
              <a:off x="-2524885" y="751733"/>
              <a:ext cx="2052000" cy="1400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vergroten</a:t>
              </a:r>
            </a:p>
          </p:txBody>
        </p:sp>
        <p:sp>
          <p:nvSpPr>
            <p:cNvPr id="141" name="Rechthoek 140">
              <a:extLst>
                <a:ext uri="{FF2B5EF4-FFF2-40B4-BE49-F238E27FC236}">
                  <a16:creationId xmlns:a16="http://schemas.microsoft.com/office/drawing/2014/main" id="{DA6E207A-5EE8-40ED-A088-DB37AE31C14C}"/>
                </a:ext>
              </a:extLst>
            </p:cNvPr>
            <p:cNvSpPr/>
            <p:nvPr userDrawn="1"/>
          </p:nvSpPr>
          <p:spPr>
            <a:xfrm>
              <a:off x="-3568057" y="1100088"/>
              <a:ext cx="3194764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Gebruik, in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de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 knoppen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zoals hierboven aangegeven, om een inspring-niveau te vergroten of verkleinen.</a:t>
              </a:r>
            </a:p>
          </p:txBody>
        </p:sp>
        <p:sp>
          <p:nvSpPr>
            <p:cNvPr id="142" name="Rechthoek 141">
              <a:extLst>
                <a:ext uri="{FF2B5EF4-FFF2-40B4-BE49-F238E27FC236}">
                  <a16:creationId xmlns:a16="http://schemas.microsoft.com/office/drawing/2014/main" id="{B0BE9C3D-925B-40CC-99CA-B472E9B05B25}"/>
                </a:ext>
              </a:extLst>
            </p:cNvPr>
            <p:cNvSpPr/>
            <p:nvPr userDrawn="1"/>
          </p:nvSpPr>
          <p:spPr>
            <a:xfrm>
              <a:off x="-3568057" y="0"/>
              <a:ext cx="3194764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Lijstniveaus gebruiken</a:t>
              </a:r>
            </a:p>
          </p:txBody>
        </p:sp>
        <p:grpSp>
          <p:nvGrpSpPr>
            <p:cNvPr id="143" name="Groep 142">
              <a:extLst>
                <a:ext uri="{FF2B5EF4-FFF2-40B4-BE49-F238E27FC236}">
                  <a16:creationId xmlns:a16="http://schemas.microsoft.com/office/drawing/2014/main" id="{C3537A4E-0088-43C9-824D-D96577FFE4F0}"/>
                </a:ext>
              </a:extLst>
            </p:cNvPr>
            <p:cNvGrpSpPr/>
            <p:nvPr userDrawn="1"/>
          </p:nvGrpSpPr>
          <p:grpSpPr>
            <a:xfrm>
              <a:off x="-640848" y="5954564"/>
              <a:ext cx="267555" cy="267555"/>
              <a:chOff x="7881599" y="90188"/>
              <a:chExt cx="388279" cy="388279"/>
            </a:xfrm>
          </p:grpSpPr>
          <p:sp>
            <p:nvSpPr>
              <p:cNvPr id="165" name="Ovaal 164">
                <a:extLst>
                  <a:ext uri="{FF2B5EF4-FFF2-40B4-BE49-F238E27FC236}">
                    <a16:creationId xmlns:a16="http://schemas.microsoft.com/office/drawing/2014/main" id="{A913EF79-A4B3-4D30-A59A-DD86E299B0B7}"/>
                  </a:ext>
                </a:extLst>
              </p:cNvPr>
              <p:cNvSpPr/>
              <p:nvPr userDrawn="1"/>
            </p:nvSpPr>
            <p:spPr>
              <a:xfrm>
                <a:off x="7908243" y="116832"/>
                <a:ext cx="334990" cy="3349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800" cap="all" baseline="0" dirty="0" err="1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6" name="Graphic 163" descr="Informatie">
                <a:extLst>
                  <a:ext uri="{FF2B5EF4-FFF2-40B4-BE49-F238E27FC236}">
                    <a16:creationId xmlns:a16="http://schemas.microsoft.com/office/drawing/2014/main" id="{1ADFFB4C-4B6C-4E13-AEE2-34F1AED760C7}"/>
                  </a:ext>
                </a:extLst>
              </p:cNvPr>
              <p:cNvSpPr/>
              <p:nvPr/>
            </p:nvSpPr>
            <p:spPr>
              <a:xfrm>
                <a:off x="7881599" y="90188"/>
                <a:ext cx="388279" cy="388279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tx1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4" name="Groep 143">
              <a:extLst>
                <a:ext uri="{FF2B5EF4-FFF2-40B4-BE49-F238E27FC236}">
                  <a16:creationId xmlns:a16="http://schemas.microsoft.com/office/drawing/2014/main" id="{2980C6E3-DDD0-460B-AD93-DA19867DCD25}"/>
                </a:ext>
              </a:extLst>
            </p:cNvPr>
            <p:cNvGrpSpPr/>
            <p:nvPr userDrawn="1"/>
          </p:nvGrpSpPr>
          <p:grpSpPr>
            <a:xfrm>
              <a:off x="-3569165" y="1909857"/>
              <a:ext cx="3195872" cy="3742479"/>
              <a:chOff x="-3569165" y="1742767"/>
              <a:chExt cx="3195872" cy="3742479"/>
            </a:xfrm>
          </p:grpSpPr>
          <p:sp>
            <p:nvSpPr>
              <p:cNvPr id="146" name="Ovaal 145">
                <a:extLst>
                  <a:ext uri="{FF2B5EF4-FFF2-40B4-BE49-F238E27FC236}">
                    <a16:creationId xmlns:a16="http://schemas.microsoft.com/office/drawing/2014/main" id="{26C8A2F9-A6BA-41EF-8AEC-7A0E9BFF6D5B}"/>
                  </a:ext>
                </a:extLst>
              </p:cNvPr>
              <p:cNvSpPr/>
              <p:nvPr userDrawn="1"/>
            </p:nvSpPr>
            <p:spPr>
              <a:xfrm>
                <a:off x="-3569165" y="1742767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3D6AA73B-2478-4EBB-8E78-5E24125B91A7}"/>
                  </a:ext>
                </a:extLst>
              </p:cNvPr>
              <p:cNvSpPr/>
              <p:nvPr userDrawn="1"/>
            </p:nvSpPr>
            <p:spPr>
              <a:xfrm>
                <a:off x="-3203483" y="1744627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85750" marR="0" lvl="0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kern="1200" noProof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Bullets</a:t>
                </a:r>
              </a:p>
            </p:txBody>
          </p:sp>
          <p:sp>
            <p:nvSpPr>
              <p:cNvPr id="148" name="Ovaal 147">
                <a:extLst>
                  <a:ext uri="{FF2B5EF4-FFF2-40B4-BE49-F238E27FC236}">
                    <a16:creationId xmlns:a16="http://schemas.microsoft.com/office/drawing/2014/main" id="{98E31082-8E4F-4553-A19F-03CDD07207BF}"/>
                  </a:ext>
                </a:extLst>
              </p:cNvPr>
              <p:cNvSpPr/>
              <p:nvPr userDrawn="1"/>
            </p:nvSpPr>
            <p:spPr>
              <a:xfrm>
                <a:off x="-3569165" y="2178116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EA145808-2003-4348-9B03-43A1DB571B96}"/>
                  </a:ext>
                </a:extLst>
              </p:cNvPr>
              <p:cNvSpPr/>
              <p:nvPr userDrawn="1"/>
            </p:nvSpPr>
            <p:spPr>
              <a:xfrm>
                <a:off x="-3203483" y="2179744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marR="0" lvl="1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i="0" kern="1200" noProof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Sub-bullets</a:t>
                </a:r>
              </a:p>
            </p:txBody>
          </p:sp>
          <p:sp>
            <p:nvSpPr>
              <p:cNvPr id="151" name="Ovaal 150">
                <a:extLst>
                  <a:ext uri="{FF2B5EF4-FFF2-40B4-BE49-F238E27FC236}">
                    <a16:creationId xmlns:a16="http://schemas.microsoft.com/office/drawing/2014/main" id="{5C8BE2D7-8085-4C8E-BC36-8A6066BF00B7}"/>
                  </a:ext>
                </a:extLst>
              </p:cNvPr>
              <p:cNvSpPr/>
              <p:nvPr userDrawn="1"/>
            </p:nvSpPr>
            <p:spPr>
              <a:xfrm>
                <a:off x="-3569165" y="261346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52" name="Rechthoek 151">
                <a:extLst>
                  <a:ext uri="{FF2B5EF4-FFF2-40B4-BE49-F238E27FC236}">
                    <a16:creationId xmlns:a16="http://schemas.microsoft.com/office/drawing/2014/main" id="{9775AB9A-F028-4FA4-9A68-FFCB8BD51E82}"/>
                  </a:ext>
                </a:extLst>
              </p:cNvPr>
              <p:cNvSpPr/>
              <p:nvPr userDrawn="1"/>
            </p:nvSpPr>
            <p:spPr>
              <a:xfrm>
                <a:off x="-3203483" y="2614861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2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rgbClr val="0070C0"/>
                  </a:buClr>
                  <a:buSzPct val="85000"/>
                  <a:buFont typeface="Arial" panose="020B0604020202020204" pitchFamily="34" charset="0"/>
                  <a:buNone/>
                </a:pPr>
                <a:r>
                  <a:rPr lang="nl-NL" sz="160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Leestekst</a:t>
                </a:r>
              </a:p>
            </p:txBody>
          </p:sp>
          <p:sp>
            <p:nvSpPr>
              <p:cNvPr id="153" name="Ovaal 152">
                <a:extLst>
                  <a:ext uri="{FF2B5EF4-FFF2-40B4-BE49-F238E27FC236}">
                    <a16:creationId xmlns:a16="http://schemas.microsoft.com/office/drawing/2014/main" id="{9F7C1A55-2EFE-441F-BA9A-84868068E548}"/>
                  </a:ext>
                </a:extLst>
              </p:cNvPr>
              <p:cNvSpPr/>
              <p:nvPr userDrawn="1"/>
            </p:nvSpPr>
            <p:spPr>
              <a:xfrm>
                <a:off x="-3569165" y="304881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154" name="Rechthoek 153">
                <a:extLst>
                  <a:ext uri="{FF2B5EF4-FFF2-40B4-BE49-F238E27FC236}">
                    <a16:creationId xmlns:a16="http://schemas.microsoft.com/office/drawing/2014/main" id="{98B0CB4A-2E61-4551-A2B5-C028183CDE96}"/>
                  </a:ext>
                </a:extLst>
              </p:cNvPr>
              <p:cNvSpPr/>
              <p:nvPr userDrawn="1"/>
            </p:nvSpPr>
            <p:spPr>
              <a:xfrm>
                <a:off x="-3203483" y="3049978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3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cap="none" spc="30" baseline="0" dirty="0">
                    <a:solidFill>
                      <a:schemeClr val="accent1"/>
                    </a:solidFill>
                    <a:latin typeface="+mj-lt"/>
                    <a:ea typeface="+mn-ea"/>
                    <a:cs typeface="Calibri" panose="020F0502020204030204" pitchFamily="34" charset="0"/>
                  </a:rPr>
                  <a:t>Subtitel</a:t>
                </a:r>
              </a:p>
            </p:txBody>
          </p:sp>
          <p:sp>
            <p:nvSpPr>
              <p:cNvPr id="155" name="Ovaal 154">
                <a:extLst>
                  <a:ext uri="{FF2B5EF4-FFF2-40B4-BE49-F238E27FC236}">
                    <a16:creationId xmlns:a16="http://schemas.microsoft.com/office/drawing/2014/main" id="{B3AC396B-7AD8-43FB-A7EA-0785CB6A7909}"/>
                  </a:ext>
                </a:extLst>
              </p:cNvPr>
              <p:cNvSpPr/>
              <p:nvPr userDrawn="1"/>
            </p:nvSpPr>
            <p:spPr>
              <a:xfrm>
                <a:off x="-3569165" y="34841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156" name="Rechthoek 155">
                <a:extLst>
                  <a:ext uri="{FF2B5EF4-FFF2-40B4-BE49-F238E27FC236}">
                    <a16:creationId xmlns:a16="http://schemas.microsoft.com/office/drawing/2014/main" id="{0E459C24-A50F-4DA1-83E7-EFF257266104}"/>
                  </a:ext>
                </a:extLst>
              </p:cNvPr>
              <p:cNvSpPr/>
              <p:nvPr userDrawn="1"/>
            </p:nvSpPr>
            <p:spPr>
              <a:xfrm>
                <a:off x="-3203483" y="3485095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63525" lvl="4" indent="-263525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+mj-lt"/>
                  <a:buAutoNum type="arabicPeriod"/>
                </a:pPr>
                <a:r>
                  <a:rPr lang="nl-NL" sz="160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Numerieke bullets</a:t>
                </a:r>
              </a:p>
            </p:txBody>
          </p:sp>
          <p:sp>
            <p:nvSpPr>
              <p:cNvPr id="157" name="Ovaal 156">
                <a:extLst>
                  <a:ext uri="{FF2B5EF4-FFF2-40B4-BE49-F238E27FC236}">
                    <a16:creationId xmlns:a16="http://schemas.microsoft.com/office/drawing/2014/main" id="{9C419F80-D797-4053-AADA-85BB30D8F2EF}"/>
                  </a:ext>
                </a:extLst>
              </p:cNvPr>
              <p:cNvSpPr/>
              <p:nvPr userDrawn="1"/>
            </p:nvSpPr>
            <p:spPr>
              <a:xfrm>
                <a:off x="-3569165" y="3919512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</a:p>
            </p:txBody>
          </p:sp>
          <p:sp>
            <p:nvSpPr>
              <p:cNvPr id="158" name="Rechthoek 157">
                <a:extLst>
                  <a:ext uri="{FF2B5EF4-FFF2-40B4-BE49-F238E27FC236}">
                    <a16:creationId xmlns:a16="http://schemas.microsoft.com/office/drawing/2014/main" id="{B5F68EF1-EEAA-4B50-9BD1-D65B22661FB5}"/>
                  </a:ext>
                </a:extLst>
              </p:cNvPr>
              <p:cNvSpPr/>
              <p:nvPr userDrawn="1"/>
            </p:nvSpPr>
            <p:spPr>
              <a:xfrm>
                <a:off x="-3203483" y="392021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38163" lvl="5" indent="-27463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+mj-lt"/>
                  <a:buAutoNum type="alphaLcPeriod"/>
                </a:pPr>
                <a:r>
                  <a:rPr lang="nl-NL" sz="1600" b="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Abc</a:t>
                </a:r>
              </a:p>
            </p:txBody>
          </p:sp>
          <p:sp>
            <p:nvSpPr>
              <p:cNvPr id="159" name="Ovaal 158">
                <a:extLst>
                  <a:ext uri="{FF2B5EF4-FFF2-40B4-BE49-F238E27FC236}">
                    <a16:creationId xmlns:a16="http://schemas.microsoft.com/office/drawing/2014/main" id="{704568F7-8205-4F7A-BD0E-41CD4BFFD5D2}"/>
                  </a:ext>
                </a:extLst>
              </p:cNvPr>
              <p:cNvSpPr/>
              <p:nvPr userDrawn="1"/>
            </p:nvSpPr>
            <p:spPr>
              <a:xfrm>
                <a:off x="-3569165" y="4354861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160" name="Rechthoek 159">
                <a:extLst>
                  <a:ext uri="{FF2B5EF4-FFF2-40B4-BE49-F238E27FC236}">
                    <a16:creationId xmlns:a16="http://schemas.microsoft.com/office/drawing/2014/main" id="{2ADE96A3-A2E9-4E65-A0F9-7A4EDAE6C396}"/>
                  </a:ext>
                </a:extLst>
              </p:cNvPr>
              <p:cNvSpPr/>
              <p:nvPr userDrawn="1"/>
            </p:nvSpPr>
            <p:spPr>
              <a:xfrm>
                <a:off x="-3203483" y="4355329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lvl="6" indent="-28575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:r>
                  <a:rPr lang="nl-NL" sz="1600" b="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Bullets</a:t>
                </a:r>
              </a:p>
            </p:txBody>
          </p:sp>
          <p:sp>
            <p:nvSpPr>
              <p:cNvPr id="161" name="Ovaal 160">
                <a:extLst>
                  <a:ext uri="{FF2B5EF4-FFF2-40B4-BE49-F238E27FC236}">
                    <a16:creationId xmlns:a16="http://schemas.microsoft.com/office/drawing/2014/main" id="{14F43323-A9C4-4006-9941-F8F18AF492BC}"/>
                  </a:ext>
                </a:extLst>
              </p:cNvPr>
              <p:cNvSpPr/>
              <p:nvPr userDrawn="1"/>
            </p:nvSpPr>
            <p:spPr>
              <a:xfrm>
                <a:off x="-3569165" y="479021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162" name="Rechthoek 161">
                <a:extLst>
                  <a:ext uri="{FF2B5EF4-FFF2-40B4-BE49-F238E27FC236}">
                    <a16:creationId xmlns:a16="http://schemas.microsoft.com/office/drawing/2014/main" id="{80323C48-BD6F-4C73-A228-1CE1F798AA67}"/>
                  </a:ext>
                </a:extLst>
              </p:cNvPr>
              <p:cNvSpPr/>
              <p:nvPr userDrawn="1"/>
            </p:nvSpPr>
            <p:spPr>
              <a:xfrm>
                <a:off x="-3203483" y="4790446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7" indent="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nl-NL" sz="1600" i="1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Cursief</a:t>
                </a:r>
              </a:p>
            </p:txBody>
          </p:sp>
          <p:sp>
            <p:nvSpPr>
              <p:cNvPr id="163" name="Ovaal 162">
                <a:extLst>
                  <a:ext uri="{FF2B5EF4-FFF2-40B4-BE49-F238E27FC236}">
                    <a16:creationId xmlns:a16="http://schemas.microsoft.com/office/drawing/2014/main" id="{E188B83D-6295-4C45-942C-04FAC0C903A1}"/>
                  </a:ext>
                </a:extLst>
              </p:cNvPr>
              <p:cNvSpPr/>
              <p:nvPr userDrawn="1"/>
            </p:nvSpPr>
            <p:spPr>
              <a:xfrm>
                <a:off x="-3569165" y="52255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4EDC3B4C-AB18-46D1-B40B-4ACD47F0A5C0}"/>
                  </a:ext>
                </a:extLst>
              </p:cNvPr>
              <p:cNvSpPr/>
              <p:nvPr userDrawn="1"/>
            </p:nvSpPr>
            <p:spPr>
              <a:xfrm>
                <a:off x="-3203483" y="522556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8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dirty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rPr>
                  <a:t>Alt. Subtitel</a:t>
                </a:r>
              </a:p>
            </p:txBody>
          </p:sp>
        </p:grpSp>
        <p:sp>
          <p:nvSpPr>
            <p:cNvPr id="145" name="Rechthoek 144">
              <a:extLst>
                <a:ext uri="{FF2B5EF4-FFF2-40B4-BE49-F238E27FC236}">
                  <a16:creationId xmlns:a16="http://schemas.microsoft.com/office/drawing/2014/main" id="{322C3278-FA49-4029-A71B-DFF8EC90CB59}"/>
                </a:ext>
              </a:extLst>
            </p:cNvPr>
            <p:cNvSpPr/>
            <p:nvPr userDrawn="1"/>
          </p:nvSpPr>
          <p:spPr>
            <a:xfrm>
              <a:off x="-3568057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</p:grpSp>
      <p:grpSp>
        <p:nvGrpSpPr>
          <p:cNvPr id="220" name="Groep 219">
            <a:extLst>
              <a:ext uri="{FF2B5EF4-FFF2-40B4-BE49-F238E27FC236}">
                <a16:creationId xmlns:a16="http://schemas.microsoft.com/office/drawing/2014/main" id="{B6F0A08D-59C9-4127-AA8A-7F035BBB3957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221" name="Rechthoek 220">
              <a:extLst>
                <a:ext uri="{FF2B5EF4-FFF2-40B4-BE49-F238E27FC236}">
                  <a16:creationId xmlns:a16="http://schemas.microsoft.com/office/drawing/2014/main" id="{91CF2C5B-3FB7-4D6C-9F77-FA991FCB3AD6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2" name="Rechthoek 221">
              <a:extLst>
                <a:ext uri="{FF2B5EF4-FFF2-40B4-BE49-F238E27FC236}">
                  <a16:creationId xmlns:a16="http://schemas.microsoft.com/office/drawing/2014/main" id="{B6D19A0A-2E6E-4EA2-B342-B8FCF415133C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342" name="Ovaal 341">
              <a:extLst>
                <a:ext uri="{FF2B5EF4-FFF2-40B4-BE49-F238E27FC236}">
                  <a16:creationId xmlns:a16="http://schemas.microsoft.com/office/drawing/2014/main" id="{FB87FF6E-EE0D-410E-BE44-5899B011D140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43" name="Rechthoek 342">
              <a:extLst>
                <a:ext uri="{FF2B5EF4-FFF2-40B4-BE49-F238E27FC236}">
                  <a16:creationId xmlns:a16="http://schemas.microsoft.com/office/drawing/2014/main" id="{4F9E9047-0F13-40AC-A923-FDB590CF71C1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344" name="Ovaal 343">
              <a:extLst>
                <a:ext uri="{FF2B5EF4-FFF2-40B4-BE49-F238E27FC236}">
                  <a16:creationId xmlns:a16="http://schemas.microsoft.com/office/drawing/2014/main" id="{4E1EA149-7461-4095-8B8C-32DE6E89EFC0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45" name="Rechthoek 344">
              <a:extLst>
                <a:ext uri="{FF2B5EF4-FFF2-40B4-BE49-F238E27FC236}">
                  <a16:creationId xmlns:a16="http://schemas.microsoft.com/office/drawing/2014/main" id="{0A19EA23-7AB0-4D73-B55B-A921E84C79BA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2641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F47AD6D0-A2E1-44C8-B93F-B4216AFD3A22}"/>
              </a:ext>
            </a:extLst>
          </p:cNvPr>
          <p:cNvSpPr/>
          <p:nvPr userDrawn="1"/>
        </p:nvSpPr>
        <p:spPr>
          <a:xfrm>
            <a:off x="4259367" y="0"/>
            <a:ext cx="793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nl-NL" sz="1600" dirty="0" err="1"/>
          </a:p>
        </p:txBody>
      </p:sp>
      <p:sp>
        <p:nvSpPr>
          <p:cNvPr id="216" name="Tijdelijke aanduiding voor tekst 215">
            <a:extLst>
              <a:ext uri="{FF2B5EF4-FFF2-40B4-BE49-F238E27FC236}">
                <a16:creationId xmlns:a16="http://schemas.microsoft.com/office/drawing/2014/main" id="{FFBBA15D-742F-48EF-BE1F-A3FF4EE2C99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9368" y="189167"/>
            <a:ext cx="7932632" cy="6668832"/>
          </a:xfrm>
          <a:custGeom>
            <a:avLst/>
            <a:gdLst>
              <a:gd name="connsiteX0" fmla="*/ 5679852 w 7932632"/>
              <a:gd name="connsiteY0" fmla="*/ 6247186 h 6668832"/>
              <a:gd name="connsiteX1" fmla="*/ 5713482 w 7932632"/>
              <a:gd name="connsiteY1" fmla="*/ 6254641 h 6668832"/>
              <a:gd name="connsiteX2" fmla="*/ 5813913 w 7932632"/>
              <a:gd name="connsiteY2" fmla="*/ 6625804 h 6668832"/>
              <a:gd name="connsiteX3" fmla="*/ 5813519 w 7932632"/>
              <a:gd name="connsiteY3" fmla="*/ 6668832 h 6668832"/>
              <a:gd name="connsiteX4" fmla="*/ 5288010 w 7932632"/>
              <a:gd name="connsiteY4" fmla="*/ 6668832 h 6668832"/>
              <a:gd name="connsiteX5" fmla="*/ 5349775 w 7932632"/>
              <a:gd name="connsiteY5" fmla="*/ 6562392 h 6668832"/>
              <a:gd name="connsiteX6" fmla="*/ 5646845 w 7932632"/>
              <a:gd name="connsiteY6" fmla="*/ 6247952 h 6668832"/>
              <a:gd name="connsiteX7" fmla="*/ 5679852 w 7932632"/>
              <a:gd name="connsiteY7" fmla="*/ 6247186 h 6668832"/>
              <a:gd name="connsiteX8" fmla="*/ 2607265 w 7932632"/>
              <a:gd name="connsiteY8" fmla="*/ 481066 h 6668832"/>
              <a:gd name="connsiteX9" fmla="*/ 2696674 w 7932632"/>
              <a:gd name="connsiteY9" fmla="*/ 549224 h 6668832"/>
              <a:gd name="connsiteX10" fmla="*/ 2629288 w 7932632"/>
              <a:gd name="connsiteY10" fmla="*/ 1248798 h 6668832"/>
              <a:gd name="connsiteX11" fmla="*/ 9621 w 7932632"/>
              <a:gd name="connsiteY11" fmla="*/ 5971510 h 6668832"/>
              <a:gd name="connsiteX12" fmla="*/ 0 w 7932632"/>
              <a:gd name="connsiteY12" fmla="*/ 5992180 h 6668832"/>
              <a:gd name="connsiteX13" fmla="*/ 0 w 7932632"/>
              <a:gd name="connsiteY13" fmla="*/ 3376487 h 6668832"/>
              <a:gd name="connsiteX14" fmla="*/ 138448 w 7932632"/>
              <a:gd name="connsiteY14" fmla="*/ 3261923 h 6668832"/>
              <a:gd name="connsiteX15" fmla="*/ 1913963 w 7932632"/>
              <a:gd name="connsiteY15" fmla="*/ 1279891 h 6668832"/>
              <a:gd name="connsiteX16" fmla="*/ 2607265 w 7932632"/>
              <a:gd name="connsiteY16" fmla="*/ 481066 h 6668832"/>
              <a:gd name="connsiteX17" fmla="*/ 7932632 w 7932632"/>
              <a:gd name="connsiteY17" fmla="*/ 0 h 6668832"/>
              <a:gd name="connsiteX18" fmla="*/ 7932632 w 7932632"/>
              <a:gd name="connsiteY18" fmla="*/ 3896402 h 6668832"/>
              <a:gd name="connsiteX19" fmla="*/ 7814014 w 7932632"/>
              <a:gd name="connsiteY19" fmla="*/ 3796729 h 6668832"/>
              <a:gd name="connsiteX20" fmla="*/ 7149319 w 7932632"/>
              <a:gd name="connsiteY20" fmla="*/ 1927645 h 6668832"/>
              <a:gd name="connsiteX21" fmla="*/ 7848939 w 7932632"/>
              <a:gd name="connsiteY21" fmla="*/ 104805 h 666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932632" h="6668832">
                <a:moveTo>
                  <a:pt x="5679852" y="6247186"/>
                </a:moveTo>
                <a:cubicBezTo>
                  <a:pt x="5690946" y="6248285"/>
                  <a:pt x="5702143" y="6250754"/>
                  <a:pt x="5713482" y="6254641"/>
                </a:cubicBezTo>
                <a:cubicBezTo>
                  <a:pt x="5778277" y="6277960"/>
                  <a:pt x="5809378" y="6424353"/>
                  <a:pt x="5813913" y="6625804"/>
                </a:cubicBezTo>
                <a:lnTo>
                  <a:pt x="5813519" y="6668832"/>
                </a:lnTo>
                <a:lnTo>
                  <a:pt x="5288010" y="6668832"/>
                </a:lnTo>
                <a:lnTo>
                  <a:pt x="5349775" y="6562392"/>
                </a:lnTo>
                <a:cubicBezTo>
                  <a:pt x="5460716" y="6377166"/>
                  <a:pt x="5551262" y="6261900"/>
                  <a:pt x="5646845" y="6247952"/>
                </a:cubicBezTo>
                <a:cubicBezTo>
                  <a:pt x="5657769" y="6246357"/>
                  <a:pt x="5668759" y="6246086"/>
                  <a:pt x="5679852" y="6247186"/>
                </a:cubicBezTo>
                <a:close/>
                <a:moveTo>
                  <a:pt x="2607265" y="481066"/>
                </a:moveTo>
                <a:cubicBezTo>
                  <a:pt x="2646316" y="478234"/>
                  <a:pt x="2677235" y="498699"/>
                  <a:pt x="2696674" y="549224"/>
                </a:cubicBezTo>
                <a:cubicBezTo>
                  <a:pt x="2748510" y="683957"/>
                  <a:pt x="2712224" y="875692"/>
                  <a:pt x="2629288" y="1248798"/>
                </a:cubicBezTo>
                <a:cubicBezTo>
                  <a:pt x="2193979" y="3155320"/>
                  <a:pt x="701746" y="4608349"/>
                  <a:pt x="9621" y="5971510"/>
                </a:cubicBezTo>
                <a:lnTo>
                  <a:pt x="0" y="5992180"/>
                </a:lnTo>
                <a:lnTo>
                  <a:pt x="0" y="3376487"/>
                </a:lnTo>
                <a:lnTo>
                  <a:pt x="138448" y="3261923"/>
                </a:lnTo>
                <a:cubicBezTo>
                  <a:pt x="853683" y="2653197"/>
                  <a:pt x="1478555" y="2010429"/>
                  <a:pt x="1913963" y="1279891"/>
                </a:cubicBezTo>
                <a:cubicBezTo>
                  <a:pt x="2116119" y="943058"/>
                  <a:pt x="2438044" y="493335"/>
                  <a:pt x="2607265" y="481066"/>
                </a:cubicBezTo>
                <a:close/>
                <a:moveTo>
                  <a:pt x="7932632" y="0"/>
                </a:moveTo>
                <a:lnTo>
                  <a:pt x="7932632" y="3896402"/>
                </a:lnTo>
                <a:lnTo>
                  <a:pt x="7814014" y="3796729"/>
                </a:lnTo>
                <a:cubicBezTo>
                  <a:pt x="7402015" y="3407439"/>
                  <a:pt x="7147375" y="2800170"/>
                  <a:pt x="7149319" y="1927645"/>
                </a:cubicBezTo>
                <a:cubicBezTo>
                  <a:pt x="7150230" y="1303675"/>
                  <a:pt x="7411891" y="697320"/>
                  <a:pt x="7848939" y="104805"/>
                </a:cubicBezTo>
                <a:close/>
              </a:path>
            </a:pathLst>
          </a:custGeom>
          <a:solidFill>
            <a:srgbClr val="00B7D3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151" name="Tijdelijke aanduiding voor afbeelding 8">
            <a:extLst>
              <a:ext uri="{FF2B5EF4-FFF2-40B4-BE49-F238E27FC236}">
                <a16:creationId xmlns:a16="http://schemas.microsoft.com/office/drawing/2014/main" id="{5CFE7F97-2109-4DE1-997E-438DDA5BA46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59367" y="1434"/>
            <a:ext cx="7932633" cy="6856566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 icoon </a:t>
            </a:r>
            <a:br>
              <a:rPr lang="nl-NL" dirty="0"/>
            </a:br>
            <a:r>
              <a:rPr lang="nl-NL" dirty="0"/>
              <a:t>om een foto in te voegen.</a:t>
            </a:r>
            <a:br>
              <a:rPr lang="nl-NL" dirty="0"/>
            </a:br>
            <a:br>
              <a:rPr lang="nl-NL" dirty="0"/>
            </a:br>
            <a:r>
              <a:rPr lang="nl-NL" dirty="0"/>
              <a:t>Meer hulp nodig? </a:t>
            </a:r>
            <a:br>
              <a:rPr lang="nl-NL" dirty="0"/>
            </a:br>
            <a:r>
              <a:rPr lang="nl-NL" dirty="0"/>
              <a:t>Aan de zijkanten van de dia's zijn instructies </a:t>
            </a:r>
            <a:br>
              <a:rPr lang="nl-NL" dirty="0"/>
            </a:br>
            <a:r>
              <a:rPr lang="nl-NL" dirty="0"/>
              <a:t>geplaatst voor verdere informatie.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98500" y="741500"/>
            <a:ext cx="2799443" cy="490400"/>
          </a:xfrm>
        </p:spPr>
        <p:txBody>
          <a:bodyPr lIns="0" tIns="0" rIns="0" bIns="0"/>
          <a:lstStyle>
            <a:lvl1pPr>
              <a:defRPr/>
            </a:lvl1pPr>
          </a:lstStyle>
          <a:p>
            <a:r>
              <a:rPr lang="nl-NL" dirty="0"/>
              <a:t>Korte titel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698500" y="1591900"/>
            <a:ext cx="2799443" cy="4356463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Klik hier om een bullet te plaatsen.</a:t>
            </a:r>
          </a:p>
          <a:p>
            <a:pPr lvl="1"/>
            <a:r>
              <a:rPr lang="nl-NL" dirty="0"/>
              <a:t>Sub-bullets</a:t>
            </a:r>
          </a:p>
          <a:p>
            <a:pPr lvl="2"/>
            <a:r>
              <a:rPr lang="nl-NL" dirty="0"/>
              <a:t>Leestekst</a:t>
            </a:r>
          </a:p>
          <a:p>
            <a:pPr lvl="3"/>
            <a:r>
              <a:rPr lang="nl-NL" dirty="0"/>
              <a:t>Subtitel</a:t>
            </a:r>
          </a:p>
          <a:p>
            <a:pPr lvl="4"/>
            <a:r>
              <a:rPr lang="nl-NL" dirty="0"/>
              <a:t>Numerieke bullets</a:t>
            </a:r>
          </a:p>
          <a:p>
            <a:pPr lvl="5"/>
            <a:r>
              <a:rPr lang="nl-NL" dirty="0"/>
              <a:t># Abc</a:t>
            </a:r>
          </a:p>
          <a:p>
            <a:pPr lvl="6"/>
            <a:r>
              <a:rPr lang="nl-NL" dirty="0"/>
              <a:t># Bullets</a:t>
            </a:r>
          </a:p>
          <a:p>
            <a:pPr lvl="7"/>
            <a:r>
              <a:rPr lang="nl-NL" dirty="0"/>
              <a:t>Cursief</a:t>
            </a:r>
          </a:p>
          <a:p>
            <a:pPr lvl="8"/>
            <a:r>
              <a:rPr lang="nl-NL" dirty="0"/>
              <a:t>Alt. Subtitel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 dirty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Tekst en Beeld (L)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D5736A4-D886-4F09-9A85-EA39AB7DFE03}" type="datetime1">
              <a:rPr lang="nl-NL" smtClean="0"/>
              <a:t>07-03-2023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53896" y="6149975"/>
            <a:ext cx="944047" cy="365125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02C9A5-716F-45E6-800B-D4D02CE26F90}" type="slidenum">
              <a:rPr lang="nl-NL" smtClean="0"/>
              <a:pPr/>
              <a:t>‹#›</a:t>
            </a:fld>
            <a:endParaRPr lang="nl-NL"/>
          </a:p>
        </p:txBody>
      </p:sp>
      <p:grpSp>
        <p:nvGrpSpPr>
          <p:cNvPr id="301" name="Instructie">
            <a:extLst>
              <a:ext uri="{FF2B5EF4-FFF2-40B4-BE49-F238E27FC236}">
                <a16:creationId xmlns:a16="http://schemas.microsoft.com/office/drawing/2014/main" id="{2DDF558A-A996-48E7-84B2-ECA7E10BBA49}"/>
              </a:ext>
            </a:extLst>
          </p:cNvPr>
          <p:cNvGrpSpPr/>
          <p:nvPr userDrawn="1"/>
        </p:nvGrpSpPr>
        <p:grpSpPr>
          <a:xfrm>
            <a:off x="12441539" y="-99300"/>
            <a:ext cx="3391307" cy="7056601"/>
            <a:chOff x="12441539" y="-99300"/>
            <a:chExt cx="3391307" cy="7056601"/>
          </a:xfrm>
        </p:grpSpPr>
        <p:sp>
          <p:nvSpPr>
            <p:cNvPr id="302" name="Rechthoek 301">
              <a:extLst>
                <a:ext uri="{FF2B5EF4-FFF2-40B4-BE49-F238E27FC236}">
                  <a16:creationId xmlns:a16="http://schemas.microsoft.com/office/drawing/2014/main" id="{C159D828-7134-471C-A235-F4E43A8243B4}"/>
                </a:ext>
              </a:extLst>
            </p:cNvPr>
            <p:cNvSpPr/>
            <p:nvPr userDrawn="1"/>
          </p:nvSpPr>
          <p:spPr>
            <a:xfrm>
              <a:off x="12441539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0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3" name="Ovaal 302">
              <a:extLst>
                <a:ext uri="{FF2B5EF4-FFF2-40B4-BE49-F238E27FC236}">
                  <a16:creationId xmlns:a16="http://schemas.microsoft.com/office/drawing/2014/main" id="{089EBC4C-B612-48FC-993F-BFA334D57DB1}"/>
                </a:ext>
              </a:extLst>
            </p:cNvPr>
            <p:cNvSpPr/>
            <p:nvPr userDrawn="1"/>
          </p:nvSpPr>
          <p:spPr>
            <a:xfrm>
              <a:off x="15501708" y="5972924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800" b="0" cap="all" baseline="0" dirty="0" err="1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4" name="Graphic 163" descr="Informatie">
              <a:extLst>
                <a:ext uri="{FF2B5EF4-FFF2-40B4-BE49-F238E27FC236}">
                  <a16:creationId xmlns:a16="http://schemas.microsoft.com/office/drawing/2014/main" id="{873D97F5-4625-4F62-BF85-AA090E9377F4}"/>
                </a:ext>
              </a:extLst>
            </p:cNvPr>
            <p:cNvSpPr/>
            <p:nvPr userDrawn="1"/>
          </p:nvSpPr>
          <p:spPr>
            <a:xfrm>
              <a:off x="15483348" y="5954564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tx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2000" b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5" name="Rechthoek 304">
              <a:extLst>
                <a:ext uri="{FF2B5EF4-FFF2-40B4-BE49-F238E27FC236}">
                  <a16:creationId xmlns:a16="http://schemas.microsoft.com/office/drawing/2014/main" id="{E7091380-C3AD-487E-B0F2-EF6F3CC1A0B4}"/>
                </a:ext>
              </a:extLst>
            </p:cNvPr>
            <p:cNvSpPr/>
            <p:nvPr userDrawn="1"/>
          </p:nvSpPr>
          <p:spPr>
            <a:xfrm>
              <a:off x="12556139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  <p:grpSp>
          <p:nvGrpSpPr>
            <p:cNvPr id="306" name="INSTRUCTIE">
              <a:extLst>
                <a:ext uri="{FF2B5EF4-FFF2-40B4-BE49-F238E27FC236}">
                  <a16:creationId xmlns:a16="http://schemas.microsoft.com/office/drawing/2014/main" id="{66E81A89-121D-42F6-8107-1531A129C754}"/>
                </a:ext>
              </a:extLst>
            </p:cNvPr>
            <p:cNvGrpSpPr/>
            <p:nvPr userDrawn="1"/>
          </p:nvGrpSpPr>
          <p:grpSpPr>
            <a:xfrm>
              <a:off x="12556437" y="0"/>
              <a:ext cx="3194765" cy="3863595"/>
              <a:chOff x="12556437" y="0"/>
              <a:chExt cx="3194765" cy="3863595"/>
            </a:xfrm>
          </p:grpSpPr>
          <p:sp>
            <p:nvSpPr>
              <p:cNvPr id="307" name="Rechthoek 306">
                <a:extLst>
                  <a:ext uri="{FF2B5EF4-FFF2-40B4-BE49-F238E27FC236}">
                    <a16:creationId xmlns:a16="http://schemas.microsoft.com/office/drawing/2014/main" id="{C0AE77BE-696B-422F-846C-E55DD5385D7E}"/>
                  </a:ext>
                </a:extLst>
              </p:cNvPr>
              <p:cNvSpPr/>
              <p:nvPr userDrawn="1"/>
            </p:nvSpPr>
            <p:spPr>
              <a:xfrm>
                <a:off x="12556438" y="0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Afbeelding invoegen/veranderen</a:t>
                </a:r>
              </a:p>
            </p:txBody>
          </p:sp>
          <p:sp>
            <p:nvSpPr>
              <p:cNvPr id="308" name="Ovaal 307">
                <a:extLst>
                  <a:ext uri="{FF2B5EF4-FFF2-40B4-BE49-F238E27FC236}">
                    <a16:creationId xmlns:a16="http://schemas.microsoft.com/office/drawing/2014/main" id="{530FBA8F-7697-4313-8A52-298543659764}"/>
                  </a:ext>
                </a:extLst>
              </p:cNvPr>
              <p:cNvSpPr/>
              <p:nvPr userDrawn="1"/>
            </p:nvSpPr>
            <p:spPr>
              <a:xfrm>
                <a:off x="12556437" y="39420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309" name="Rechthoek 308">
                <a:extLst>
                  <a:ext uri="{FF2B5EF4-FFF2-40B4-BE49-F238E27FC236}">
                    <a16:creationId xmlns:a16="http://schemas.microsoft.com/office/drawing/2014/main" id="{59FFCF03-C3C6-4A45-8518-6BA38CCF960D}"/>
                  </a:ext>
                </a:extLst>
              </p:cNvPr>
              <p:cNvSpPr/>
              <p:nvPr userDrawn="1"/>
            </p:nvSpPr>
            <p:spPr>
              <a:xfrm>
                <a:off x="12922118" y="393161"/>
                <a:ext cx="2829084" cy="57856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afbeelding d.m.v. de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‘Delete’-knop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afbeelding in te voegen. </a:t>
                </a:r>
                <a:r>
                  <a:rPr kumimoji="0" lang="nl-NL" sz="11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voorbeeld).</a:t>
                </a:r>
                <a:endPara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0" name="Ovaal 309">
                <a:extLst>
                  <a:ext uri="{FF2B5EF4-FFF2-40B4-BE49-F238E27FC236}">
                    <a16:creationId xmlns:a16="http://schemas.microsoft.com/office/drawing/2014/main" id="{3619F2B3-C459-486F-81F6-633F789DEC9E}"/>
                  </a:ext>
                </a:extLst>
              </p:cNvPr>
              <p:cNvSpPr/>
              <p:nvPr userDrawn="1"/>
            </p:nvSpPr>
            <p:spPr>
              <a:xfrm>
                <a:off x="12556437" y="157360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311" name="Rechthoek 310">
                <a:extLst>
                  <a:ext uri="{FF2B5EF4-FFF2-40B4-BE49-F238E27FC236}">
                    <a16:creationId xmlns:a16="http://schemas.microsoft.com/office/drawing/2014/main" id="{453DE9E2-C679-4908-B49B-676F503BF78D}"/>
                  </a:ext>
                </a:extLst>
              </p:cNvPr>
              <p:cNvSpPr/>
              <p:nvPr userDrawn="1"/>
            </p:nvSpPr>
            <p:spPr>
              <a:xfrm>
                <a:off x="12922118" y="1573600"/>
                <a:ext cx="2829084" cy="28873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de gewenste afbeelding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klik 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‘Invoegen’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2" name="Groep 311">
                <a:extLst>
                  <a:ext uri="{FF2B5EF4-FFF2-40B4-BE49-F238E27FC236}">
                    <a16:creationId xmlns:a16="http://schemas.microsoft.com/office/drawing/2014/main" id="{13154696-ACAE-4D82-B5A0-9F27CB177A2D}"/>
                  </a:ext>
                </a:extLst>
              </p:cNvPr>
              <p:cNvGrpSpPr/>
              <p:nvPr userDrawn="1"/>
            </p:nvGrpSpPr>
            <p:grpSpPr>
              <a:xfrm>
                <a:off x="12922118" y="2014408"/>
                <a:ext cx="825500" cy="209550"/>
                <a:chOff x="13504624" y="2482850"/>
                <a:chExt cx="825500" cy="209550"/>
              </a:xfrm>
            </p:grpSpPr>
            <p:sp>
              <p:nvSpPr>
                <p:cNvPr id="339" name="Rechthoek 338">
                  <a:extLst>
                    <a:ext uri="{FF2B5EF4-FFF2-40B4-BE49-F238E27FC236}">
                      <a16:creationId xmlns:a16="http://schemas.microsoft.com/office/drawing/2014/main" id="{45638F39-79EA-4025-8701-4D053889552D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Invoegen</a:t>
                  </a:r>
                </a:p>
              </p:txBody>
            </p:sp>
            <p:cxnSp>
              <p:nvCxnSpPr>
                <p:cNvPr id="340" name="Rechte verbindingslijn 339">
                  <a:extLst>
                    <a:ext uri="{FF2B5EF4-FFF2-40B4-BE49-F238E27FC236}">
                      <a16:creationId xmlns:a16="http://schemas.microsoft.com/office/drawing/2014/main" id="{D865316E-6D48-41DB-A2F4-4DE576BE8A61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341" name="Gelijkbenige driehoek 340">
                  <a:extLst>
                    <a:ext uri="{FF2B5EF4-FFF2-40B4-BE49-F238E27FC236}">
                      <a16:creationId xmlns:a16="http://schemas.microsoft.com/office/drawing/2014/main" id="{D8201AED-D81E-4312-9E45-2E47E0213795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13" name="Groep 312">
                <a:extLst>
                  <a:ext uri="{FF2B5EF4-FFF2-40B4-BE49-F238E27FC236}">
                    <a16:creationId xmlns:a16="http://schemas.microsoft.com/office/drawing/2014/main" id="{FA4E69FF-A58D-44B6-9ADA-CD043963E033}"/>
                  </a:ext>
                </a:extLst>
              </p:cNvPr>
              <p:cNvGrpSpPr/>
              <p:nvPr userDrawn="1"/>
            </p:nvGrpSpPr>
            <p:grpSpPr>
              <a:xfrm>
                <a:off x="12922118" y="1108029"/>
                <a:ext cx="294789" cy="318834"/>
                <a:chOff x="14466489" y="1001522"/>
                <a:chExt cx="290627" cy="314333"/>
              </a:xfrm>
            </p:grpSpPr>
            <p:sp>
              <p:nvSpPr>
                <p:cNvPr id="333" name="Rechthoek 332">
                  <a:extLst>
                    <a:ext uri="{FF2B5EF4-FFF2-40B4-BE49-F238E27FC236}">
                      <a16:creationId xmlns:a16="http://schemas.microsoft.com/office/drawing/2014/main" id="{4951CF3A-A81A-4AB3-893F-32FE671F6C7A}"/>
                    </a:ext>
                  </a:extLst>
                </p:cNvPr>
                <p:cNvSpPr/>
                <p:nvPr userDrawn="1"/>
              </p:nvSpPr>
              <p:spPr>
                <a:xfrm>
                  <a:off x="14466489" y="1001522"/>
                  <a:ext cx="257935" cy="25416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C0C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4" name="Ovaal 333">
                  <a:extLst>
                    <a:ext uri="{FF2B5EF4-FFF2-40B4-BE49-F238E27FC236}">
                      <a16:creationId xmlns:a16="http://schemas.microsoft.com/office/drawing/2014/main" id="{C1C73C98-D42A-4462-A04A-45D4A8816BAD}"/>
                    </a:ext>
                  </a:extLst>
                </p:cNvPr>
                <p:cNvSpPr/>
                <p:nvPr userDrawn="1"/>
              </p:nvSpPr>
              <p:spPr>
                <a:xfrm>
                  <a:off x="14623626" y="1033630"/>
                  <a:ext cx="71169" cy="71169"/>
                </a:xfrm>
                <a:prstGeom prst="ellipse">
                  <a:avLst/>
                </a:prstGeom>
                <a:solidFill>
                  <a:srgbClr val="F1D8A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5" name="Vrije vorm: vorm 334">
                  <a:extLst>
                    <a:ext uri="{FF2B5EF4-FFF2-40B4-BE49-F238E27FC236}">
                      <a16:creationId xmlns:a16="http://schemas.microsoft.com/office/drawing/2014/main" id="{CD0EF0E2-0BDC-4807-BCE1-C5EAE760FB66}"/>
                    </a:ext>
                  </a:extLst>
                </p:cNvPr>
                <p:cNvSpPr/>
                <p:nvPr userDrawn="1"/>
              </p:nvSpPr>
              <p:spPr>
                <a:xfrm rot="2700000">
                  <a:off x="14498877" y="1157846"/>
                  <a:ext cx="168558" cy="147459"/>
                </a:xfrm>
                <a:custGeom>
                  <a:avLst/>
                  <a:gdLst>
                    <a:gd name="connsiteX0" fmla="*/ 12837 w 168558"/>
                    <a:gd name="connsiteY0" fmla="*/ 12836 h 147459"/>
                    <a:gd name="connsiteX1" fmla="*/ 43826 w 168558"/>
                    <a:gd name="connsiteY1" fmla="*/ 0 h 147459"/>
                    <a:gd name="connsiteX2" fmla="*/ 168558 w 168558"/>
                    <a:gd name="connsiteY2" fmla="*/ 0 h 147459"/>
                    <a:gd name="connsiteX3" fmla="*/ 21099 w 168558"/>
                    <a:gd name="connsiteY3" fmla="*/ 147459 h 147459"/>
                    <a:gd name="connsiteX4" fmla="*/ 0 w 168558"/>
                    <a:gd name="connsiteY4" fmla="*/ 126361 h 147459"/>
                    <a:gd name="connsiteX5" fmla="*/ 0 w 168558"/>
                    <a:gd name="connsiteY5" fmla="*/ 43826 h 147459"/>
                    <a:gd name="connsiteX6" fmla="*/ 12837 w 168558"/>
                    <a:gd name="connsiteY6" fmla="*/ 12836 h 147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8558" h="147459">
                      <a:moveTo>
                        <a:pt x="12837" y="12836"/>
                      </a:moveTo>
                      <a:cubicBezTo>
                        <a:pt x="20768" y="4905"/>
                        <a:pt x="31724" y="0"/>
                        <a:pt x="43826" y="0"/>
                      </a:cubicBezTo>
                      <a:lnTo>
                        <a:pt x="168558" y="0"/>
                      </a:lnTo>
                      <a:lnTo>
                        <a:pt x="21099" y="147459"/>
                      </a:lnTo>
                      <a:lnTo>
                        <a:pt x="0" y="126361"/>
                      </a:lnTo>
                      <a:lnTo>
                        <a:pt x="0" y="43826"/>
                      </a:lnTo>
                      <a:cubicBezTo>
                        <a:pt x="1" y="31723"/>
                        <a:pt x="4906" y="20767"/>
                        <a:pt x="12837" y="12836"/>
                      </a:cubicBezTo>
                      <a:close/>
                    </a:path>
                  </a:pathLst>
                </a:custGeom>
                <a:solidFill>
                  <a:srgbClr val="C9D8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6" name="Rechthoek: afgeronde hoeken 335">
                  <a:extLst>
                    <a:ext uri="{FF2B5EF4-FFF2-40B4-BE49-F238E27FC236}">
                      <a16:creationId xmlns:a16="http://schemas.microsoft.com/office/drawing/2014/main" id="{AC78683A-9942-4251-A653-5F676BF8796B}"/>
                    </a:ext>
                  </a:extLst>
                </p:cNvPr>
                <p:cNvSpPr/>
                <p:nvPr userDrawn="1"/>
              </p:nvSpPr>
              <p:spPr>
                <a:xfrm>
                  <a:off x="14601150" y="1145314"/>
                  <a:ext cx="155966" cy="116816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337" name="Rechte verbindingslijn 336">
                  <a:extLst>
                    <a:ext uri="{FF2B5EF4-FFF2-40B4-BE49-F238E27FC236}">
                      <a16:creationId xmlns:a16="http://schemas.microsoft.com/office/drawing/2014/main" id="{C9D13EF6-678B-49C2-A8F0-0A0895C644D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4637490" y="1308665"/>
                  <a:ext cx="83286" cy="0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8" name="Rechte verbindingslijn 337">
                  <a:extLst>
                    <a:ext uri="{FF2B5EF4-FFF2-40B4-BE49-F238E27FC236}">
                      <a16:creationId xmlns:a16="http://schemas.microsoft.com/office/drawing/2014/main" id="{2F0EFFA5-FB0B-4064-A6D8-BDF2C02C9A05}"/>
                    </a:ext>
                  </a:extLst>
                </p:cNvPr>
                <p:cNvCxnSpPr>
                  <a:cxnSpLocks/>
                  <a:stCxn id="336" idx="2"/>
                </p:cNvCxnSpPr>
                <p:nvPr userDrawn="1"/>
              </p:nvCxnSpPr>
              <p:spPr>
                <a:xfrm flipH="1">
                  <a:off x="14678717" y="1262130"/>
                  <a:ext cx="416" cy="43573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314" name="Ovaal 313">
                <a:extLst>
                  <a:ext uri="{FF2B5EF4-FFF2-40B4-BE49-F238E27FC236}">
                    <a16:creationId xmlns:a16="http://schemas.microsoft.com/office/drawing/2014/main" id="{05BD389C-414C-4024-B59E-377686EAFB2E}"/>
                  </a:ext>
                </a:extLst>
              </p:cNvPr>
              <p:cNvSpPr/>
              <p:nvPr userDrawn="1"/>
            </p:nvSpPr>
            <p:spPr>
              <a:xfrm>
                <a:off x="12556437" y="237685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315" name="Rechthoek 314">
                <a:extLst>
                  <a:ext uri="{FF2B5EF4-FFF2-40B4-BE49-F238E27FC236}">
                    <a16:creationId xmlns:a16="http://schemas.microsoft.com/office/drawing/2014/main" id="{5AEDB8A9-E28D-4E82-9E52-F2474F92BDF2}"/>
                  </a:ext>
                </a:extLst>
              </p:cNvPr>
              <p:cNvSpPr/>
              <p:nvPr userDrawn="1"/>
            </p:nvSpPr>
            <p:spPr>
              <a:xfrm>
                <a:off x="12922118" y="2376853"/>
                <a:ext cx="2829083" cy="73080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Om de afbeelding te schalen of bij te snijden, ga naar de tab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voor afbeeldingen - Opmaak’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 klik op de knop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‘Bijsnijden’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Schaal met de bolletjes de afbeelding en met de hoekjes het afbeeldingskader.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6" name="Groep 315">
                <a:extLst>
                  <a:ext uri="{FF2B5EF4-FFF2-40B4-BE49-F238E27FC236}">
                    <a16:creationId xmlns:a16="http://schemas.microsoft.com/office/drawing/2014/main" id="{D963DB20-1A6E-4C03-A606-CE7A29EBF111}"/>
                  </a:ext>
                </a:extLst>
              </p:cNvPr>
              <p:cNvGrpSpPr/>
              <p:nvPr userDrawn="1"/>
            </p:nvGrpSpPr>
            <p:grpSpPr>
              <a:xfrm>
                <a:off x="12776234" y="3250677"/>
                <a:ext cx="684511" cy="612918"/>
                <a:chOff x="12579993" y="3403241"/>
                <a:chExt cx="828259" cy="741632"/>
              </a:xfrm>
            </p:grpSpPr>
            <p:grpSp>
              <p:nvGrpSpPr>
                <p:cNvPr id="317" name="Groep 316">
                  <a:extLst>
                    <a:ext uri="{FF2B5EF4-FFF2-40B4-BE49-F238E27FC236}">
                      <a16:creationId xmlns:a16="http://schemas.microsoft.com/office/drawing/2014/main" id="{9CE87294-6EB6-4492-84DC-A021910296B4}"/>
                    </a:ext>
                  </a:extLst>
                </p:cNvPr>
                <p:cNvGrpSpPr/>
                <p:nvPr userDrawn="1"/>
              </p:nvGrpSpPr>
              <p:grpSpPr>
                <a:xfrm>
                  <a:off x="12771568" y="3403241"/>
                  <a:ext cx="467138" cy="448489"/>
                  <a:chOff x="12782195" y="3403241"/>
                  <a:chExt cx="467138" cy="448489"/>
                </a:xfrm>
              </p:grpSpPr>
              <p:grpSp>
                <p:nvGrpSpPr>
                  <p:cNvPr id="320" name="Groep 319">
                    <a:extLst>
                      <a:ext uri="{FF2B5EF4-FFF2-40B4-BE49-F238E27FC236}">
                        <a16:creationId xmlns:a16="http://schemas.microsoft.com/office/drawing/2014/main" id="{C3A9962E-79C8-42A0-BA22-40A0A3EDD13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82195" y="3403241"/>
                    <a:ext cx="412967" cy="393907"/>
                    <a:chOff x="13554906" y="3320109"/>
                    <a:chExt cx="443906" cy="423419"/>
                  </a:xfrm>
                </p:grpSpPr>
                <p:grpSp>
                  <p:nvGrpSpPr>
                    <p:cNvPr id="327" name="Groep 326">
                      <a:extLst>
                        <a:ext uri="{FF2B5EF4-FFF2-40B4-BE49-F238E27FC236}">
                          <a16:creationId xmlns:a16="http://schemas.microsoft.com/office/drawing/2014/main" id="{50A18EBE-3451-46EB-8D39-57E38CD77597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554906" y="3320109"/>
                      <a:ext cx="443906" cy="423419"/>
                      <a:chOff x="12909684" y="1276143"/>
                      <a:chExt cx="443906" cy="423419"/>
                    </a:xfrm>
                  </p:grpSpPr>
                  <p:sp>
                    <p:nvSpPr>
                      <p:cNvPr id="330" name="Rechthoek 329">
                        <a:extLst>
                          <a:ext uri="{FF2B5EF4-FFF2-40B4-BE49-F238E27FC236}">
                            <a16:creationId xmlns:a16="http://schemas.microsoft.com/office/drawing/2014/main" id="{43764880-8538-499E-BE88-C653267243D3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18700" y="1285262"/>
                        <a:ext cx="434890" cy="4143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818181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31" name="Rechthoek 330">
                        <a:extLst>
                          <a:ext uri="{FF2B5EF4-FFF2-40B4-BE49-F238E27FC236}">
                            <a16:creationId xmlns:a16="http://schemas.microsoft.com/office/drawing/2014/main" id="{BBC04C1C-2C1E-4B83-AAF2-11480F036BBD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261629" cy="2578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32" name="Ovaal 331">
                        <a:extLst>
                          <a:ext uri="{FF2B5EF4-FFF2-40B4-BE49-F238E27FC236}">
                            <a16:creationId xmlns:a16="http://schemas.microsoft.com/office/drawing/2014/main" id="{78B762F2-111A-4E54-ACCC-B7CA488D4D5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69071" y="1308711"/>
                        <a:ext cx="72188" cy="72188"/>
                      </a:xfrm>
                      <a:prstGeom prst="ellipse">
                        <a:avLst/>
                      </a:prstGeom>
                      <a:solidFill>
                        <a:srgbClr val="ECC67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nl-NL" sz="1000" b="1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pic>
                  <p:nvPicPr>
                    <p:cNvPr id="328" name="Afbeelding 327">
                      <a:extLst>
                        <a:ext uri="{FF2B5EF4-FFF2-40B4-BE49-F238E27FC236}">
                          <a16:creationId xmlns:a16="http://schemas.microsoft.com/office/drawing/2014/main" id="{0D19B1C8-529A-4619-AB08-792526301C78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567296" y="3424991"/>
                      <a:ext cx="173367" cy="1402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9" name="Afbeelding 328">
                      <a:extLst>
                        <a:ext uri="{FF2B5EF4-FFF2-40B4-BE49-F238E27FC236}">
                          <a16:creationId xmlns:a16="http://schemas.microsoft.com/office/drawing/2014/main" id="{23944800-9A2C-4F5E-9A12-BE0A4EE83B91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3635598" y="3454369"/>
                      <a:ext cx="173367" cy="11142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21" name="Groep 320">
                    <a:extLst>
                      <a:ext uri="{FF2B5EF4-FFF2-40B4-BE49-F238E27FC236}">
                        <a16:creationId xmlns:a16="http://schemas.microsoft.com/office/drawing/2014/main" id="{2891D5CE-E81C-476B-B3E4-C3D28B68815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103513" y="3705268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325" name="Rechthoek 324">
                      <a:extLst>
                        <a:ext uri="{FF2B5EF4-FFF2-40B4-BE49-F238E27FC236}">
                          <a16:creationId xmlns:a16="http://schemas.microsoft.com/office/drawing/2014/main" id="{0D1B2EDD-BBFF-46E5-8BB1-7963DEE2E4E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26" name="Rechthoek 325">
                      <a:extLst>
                        <a:ext uri="{FF2B5EF4-FFF2-40B4-BE49-F238E27FC236}">
                          <a16:creationId xmlns:a16="http://schemas.microsoft.com/office/drawing/2014/main" id="{47F2985F-D62E-42D5-AFEE-AC4C56C64222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322" name="Groep 321">
                    <a:extLst>
                      <a:ext uri="{FF2B5EF4-FFF2-40B4-BE49-F238E27FC236}">
                        <a16:creationId xmlns:a16="http://schemas.microsoft.com/office/drawing/2014/main" id="{CC8DD525-CA46-4855-AAC4-4831DFB8DF06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13061402" y="3665637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323" name="Rechthoek 322">
                      <a:extLst>
                        <a:ext uri="{FF2B5EF4-FFF2-40B4-BE49-F238E27FC236}">
                          <a16:creationId xmlns:a16="http://schemas.microsoft.com/office/drawing/2014/main" id="{FF8D2C16-12E5-4D6C-9407-927C67A87AB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24" name="Rechthoek 323">
                      <a:extLst>
                        <a:ext uri="{FF2B5EF4-FFF2-40B4-BE49-F238E27FC236}">
                          <a16:creationId xmlns:a16="http://schemas.microsoft.com/office/drawing/2014/main" id="{E66B3706-8020-42A6-A3A2-360B1893B7C2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  <p:sp>
              <p:nvSpPr>
                <p:cNvPr id="318" name="Rechthoek 317">
                  <a:extLst>
                    <a:ext uri="{FF2B5EF4-FFF2-40B4-BE49-F238E27FC236}">
                      <a16:creationId xmlns:a16="http://schemas.microsoft.com/office/drawing/2014/main" id="{7F78DCFD-A7A1-45FC-B53E-9E2EBCA2F795}"/>
                    </a:ext>
                  </a:extLst>
                </p:cNvPr>
                <p:cNvSpPr/>
                <p:nvPr userDrawn="1"/>
              </p:nvSpPr>
              <p:spPr>
                <a:xfrm>
                  <a:off x="12579993" y="3889890"/>
                  <a:ext cx="828259" cy="1611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Bijsnijden</a:t>
                  </a:r>
                </a:p>
              </p:txBody>
            </p:sp>
            <p:sp>
              <p:nvSpPr>
                <p:cNvPr id="319" name="Gelijkbenige driehoek 318">
                  <a:extLst>
                    <a:ext uri="{FF2B5EF4-FFF2-40B4-BE49-F238E27FC236}">
                      <a16:creationId xmlns:a16="http://schemas.microsoft.com/office/drawing/2014/main" id="{1CDE32DB-553A-4C67-9CB0-B27C87BE78A6}"/>
                    </a:ext>
                  </a:extLst>
                </p:cNvPr>
                <p:cNvSpPr/>
                <p:nvPr userDrawn="1"/>
              </p:nvSpPr>
              <p:spPr>
                <a:xfrm rot="10800000">
                  <a:off x="12950688" y="4093726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28" name="Instructie">
            <a:extLst>
              <a:ext uri="{FF2B5EF4-FFF2-40B4-BE49-F238E27FC236}">
                <a16:creationId xmlns:a16="http://schemas.microsoft.com/office/drawing/2014/main" id="{7F93203D-B77D-44F4-BCDF-92377FA863A7}"/>
              </a:ext>
            </a:extLst>
          </p:cNvPr>
          <p:cNvGrpSpPr/>
          <p:nvPr userDrawn="1"/>
        </p:nvGrpSpPr>
        <p:grpSpPr>
          <a:xfrm>
            <a:off x="-3666328" y="-99300"/>
            <a:ext cx="3391307" cy="7056601"/>
            <a:chOff x="-3666328" y="-99300"/>
            <a:chExt cx="3391307" cy="7056601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80E7173D-C745-4096-BD7C-8AB9F73CB70F}"/>
                </a:ext>
              </a:extLst>
            </p:cNvPr>
            <p:cNvSpPr/>
            <p:nvPr userDrawn="1"/>
          </p:nvSpPr>
          <p:spPr>
            <a:xfrm>
              <a:off x="-3666328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16BBD835-E090-4088-BD58-7A435C30AC36}"/>
                </a:ext>
              </a:extLst>
            </p:cNvPr>
            <p:cNvSpPr/>
            <p:nvPr userDrawn="1"/>
          </p:nvSpPr>
          <p:spPr>
            <a:xfrm>
              <a:off x="-3459892" y="1706891"/>
              <a:ext cx="3086600" cy="4148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1" name="Rechthoek 130">
              <a:extLst>
                <a:ext uri="{FF2B5EF4-FFF2-40B4-BE49-F238E27FC236}">
                  <a16:creationId xmlns:a16="http://schemas.microsoft.com/office/drawing/2014/main" id="{D0545E4D-A490-4681-B002-1EFD99F32E68}"/>
                </a:ext>
              </a:extLst>
            </p:cNvPr>
            <p:cNvSpPr/>
            <p:nvPr userDrawn="1"/>
          </p:nvSpPr>
          <p:spPr>
            <a:xfrm>
              <a:off x="-3569165" y="390844"/>
              <a:ext cx="393459" cy="184058"/>
            </a:xfrm>
            <a:prstGeom prst="rect">
              <a:avLst/>
            </a:prstGeom>
            <a:solidFill>
              <a:srgbClr val="F8F8F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C0866ACB-C175-474C-82B8-FFEE86A372FD}"/>
                </a:ext>
              </a:extLst>
            </p:cNvPr>
            <p:cNvSpPr/>
            <p:nvPr userDrawn="1"/>
          </p:nvSpPr>
          <p:spPr>
            <a:xfrm>
              <a:off x="-3564166" y="553515"/>
              <a:ext cx="383782" cy="27171"/>
            </a:xfrm>
            <a:prstGeom prst="rect">
              <a:avLst/>
            </a:prstGeom>
            <a:solidFill>
              <a:srgbClr val="B746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A0491AF9-1201-4831-85A8-645631679165}"/>
                </a:ext>
              </a:extLst>
            </p:cNvPr>
            <p:cNvGrpSpPr/>
            <p:nvPr userDrawn="1"/>
          </p:nvGrpSpPr>
          <p:grpSpPr>
            <a:xfrm>
              <a:off x="-3315852" y="655360"/>
              <a:ext cx="137189" cy="108008"/>
              <a:chOff x="-3310843" y="700986"/>
              <a:chExt cx="182598" cy="143759"/>
            </a:xfrm>
          </p:grpSpPr>
          <p:grpSp>
            <p:nvGrpSpPr>
              <p:cNvPr id="200" name="Groep 199">
                <a:extLst>
                  <a:ext uri="{FF2B5EF4-FFF2-40B4-BE49-F238E27FC236}">
                    <a16:creationId xmlns:a16="http://schemas.microsoft.com/office/drawing/2014/main" id="{8EE99D34-19E7-4C8E-886A-12AC57B59364}"/>
                  </a:ext>
                </a:extLst>
              </p:cNvPr>
              <p:cNvGrpSpPr/>
              <p:nvPr userDrawn="1"/>
            </p:nvGrpSpPr>
            <p:grpSpPr>
              <a:xfrm>
                <a:off x="-3310843" y="700986"/>
                <a:ext cx="182598" cy="143759"/>
                <a:chOff x="-3310843" y="700986"/>
                <a:chExt cx="182598" cy="143759"/>
              </a:xfrm>
            </p:grpSpPr>
            <p:cxnSp>
              <p:nvCxnSpPr>
                <p:cNvPr id="204" name="Rechte verbindingslijn 203">
                  <a:extLst>
                    <a:ext uri="{FF2B5EF4-FFF2-40B4-BE49-F238E27FC236}">
                      <a16:creationId xmlns:a16="http://schemas.microsoft.com/office/drawing/2014/main" id="{040C4347-5A55-456F-A92A-A09524A89DA1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5" name="Rechte verbindingslijn 204">
                  <a:extLst>
                    <a:ext uri="{FF2B5EF4-FFF2-40B4-BE49-F238E27FC236}">
                      <a16:creationId xmlns:a16="http://schemas.microsoft.com/office/drawing/2014/main" id="{1BEB7D2F-21A3-4BBF-A89F-53EE585DDA2C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6" name="Rechte verbindingslijn 205">
                  <a:extLst>
                    <a:ext uri="{FF2B5EF4-FFF2-40B4-BE49-F238E27FC236}">
                      <a16:creationId xmlns:a16="http://schemas.microsoft.com/office/drawing/2014/main" id="{FB5DC4B2-6583-4642-9B31-8B0FFC7870DE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7" name="Rechte verbindingslijn 206">
                  <a:extLst>
                    <a:ext uri="{FF2B5EF4-FFF2-40B4-BE49-F238E27FC236}">
                      <a16:creationId xmlns:a16="http://schemas.microsoft.com/office/drawing/2014/main" id="{956D425B-AF27-4A36-B4A1-B0FA8EE66ECF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8" name="Rechte verbindingslijn 207">
                  <a:extLst>
                    <a:ext uri="{FF2B5EF4-FFF2-40B4-BE49-F238E27FC236}">
                      <a16:creationId xmlns:a16="http://schemas.microsoft.com/office/drawing/2014/main" id="{5F567FC6-55B9-4676-86CE-18B91F7ABA67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201" name="Groep 200">
                <a:extLst>
                  <a:ext uri="{FF2B5EF4-FFF2-40B4-BE49-F238E27FC236}">
                    <a16:creationId xmlns:a16="http://schemas.microsoft.com/office/drawing/2014/main" id="{F65AB698-54AD-4EB2-AAED-2606091FB04B}"/>
                  </a:ext>
                </a:extLst>
              </p:cNvPr>
              <p:cNvGrpSpPr/>
              <p:nvPr userDrawn="1"/>
            </p:nvGrpSpPr>
            <p:grpSpPr>
              <a:xfrm flipH="1">
                <a:off x="-3310774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202" name="Rechthoek 201">
                  <a:extLst>
                    <a:ext uri="{FF2B5EF4-FFF2-40B4-BE49-F238E27FC236}">
                      <a16:creationId xmlns:a16="http://schemas.microsoft.com/office/drawing/2014/main" id="{0C8E40E7-1621-4494-81EB-3E6C9EABBC95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3" name="Pijl: punthaak 202">
                  <a:extLst>
                    <a:ext uri="{FF2B5EF4-FFF2-40B4-BE49-F238E27FC236}">
                      <a16:creationId xmlns:a16="http://schemas.microsoft.com/office/drawing/2014/main" id="{32A4AD6C-17C3-4642-B19A-178DEAAF4861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F6DDFC76-28CD-4460-A135-AA347AA6EFC0}"/>
                </a:ext>
              </a:extLst>
            </p:cNvPr>
            <p:cNvGrpSpPr/>
            <p:nvPr userDrawn="1"/>
          </p:nvGrpSpPr>
          <p:grpSpPr>
            <a:xfrm>
              <a:off x="-3558732" y="655360"/>
              <a:ext cx="137189" cy="108008"/>
              <a:chOff x="-3634116" y="700986"/>
              <a:chExt cx="182598" cy="143759"/>
            </a:xfrm>
          </p:grpSpPr>
          <p:grpSp>
            <p:nvGrpSpPr>
              <p:cNvPr id="191" name="Groep 190">
                <a:extLst>
                  <a:ext uri="{FF2B5EF4-FFF2-40B4-BE49-F238E27FC236}">
                    <a16:creationId xmlns:a16="http://schemas.microsoft.com/office/drawing/2014/main" id="{7E62E589-A2B8-4C25-89E1-C308981A804D}"/>
                  </a:ext>
                </a:extLst>
              </p:cNvPr>
              <p:cNvGrpSpPr/>
              <p:nvPr userDrawn="1"/>
            </p:nvGrpSpPr>
            <p:grpSpPr>
              <a:xfrm>
                <a:off x="-3634116" y="700986"/>
                <a:ext cx="182598" cy="143759"/>
                <a:chOff x="-3634116" y="700986"/>
                <a:chExt cx="182598" cy="143759"/>
              </a:xfrm>
            </p:grpSpPr>
            <p:cxnSp>
              <p:nvCxnSpPr>
                <p:cNvPr id="195" name="Rechte verbindingslijn 194">
                  <a:extLst>
                    <a:ext uri="{FF2B5EF4-FFF2-40B4-BE49-F238E27FC236}">
                      <a16:creationId xmlns:a16="http://schemas.microsoft.com/office/drawing/2014/main" id="{7994BDB8-B10F-4BB4-A407-3FBA1C21CCB6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6" name="Rechte verbindingslijn 195">
                  <a:extLst>
                    <a:ext uri="{FF2B5EF4-FFF2-40B4-BE49-F238E27FC236}">
                      <a16:creationId xmlns:a16="http://schemas.microsoft.com/office/drawing/2014/main" id="{BABACCEA-1193-45D0-B8E1-90E5C64601D0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7" name="Rechte verbindingslijn 196">
                  <a:extLst>
                    <a:ext uri="{FF2B5EF4-FFF2-40B4-BE49-F238E27FC236}">
                      <a16:creationId xmlns:a16="http://schemas.microsoft.com/office/drawing/2014/main" id="{43151A9C-F4A7-4184-9664-E7ABC141A0A9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8" name="Rechte verbindingslijn 197">
                  <a:extLst>
                    <a:ext uri="{FF2B5EF4-FFF2-40B4-BE49-F238E27FC236}">
                      <a16:creationId xmlns:a16="http://schemas.microsoft.com/office/drawing/2014/main" id="{63D783AB-D3EE-4CBC-8E45-9A180AF4443E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9" name="Rechte verbindingslijn 198">
                  <a:extLst>
                    <a:ext uri="{FF2B5EF4-FFF2-40B4-BE49-F238E27FC236}">
                      <a16:creationId xmlns:a16="http://schemas.microsoft.com/office/drawing/2014/main" id="{71AB6A11-B556-4604-8DF3-FAD3C5D19EBE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192" name="Groep 191">
                <a:extLst>
                  <a:ext uri="{FF2B5EF4-FFF2-40B4-BE49-F238E27FC236}">
                    <a16:creationId xmlns:a16="http://schemas.microsoft.com/office/drawing/2014/main" id="{B1198F61-2DC2-44B6-B9B1-D281A68301EE}"/>
                  </a:ext>
                </a:extLst>
              </p:cNvPr>
              <p:cNvGrpSpPr/>
              <p:nvPr userDrawn="1"/>
            </p:nvGrpSpPr>
            <p:grpSpPr>
              <a:xfrm>
                <a:off x="-3634047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193" name="Rechthoek 192">
                  <a:extLst>
                    <a:ext uri="{FF2B5EF4-FFF2-40B4-BE49-F238E27FC236}">
                      <a16:creationId xmlns:a16="http://schemas.microsoft.com/office/drawing/2014/main" id="{14E99892-0491-4F9B-B1FD-3EC14A2C64E6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4" name="Pijl: punthaak 193">
                  <a:extLst>
                    <a:ext uri="{FF2B5EF4-FFF2-40B4-BE49-F238E27FC236}">
                      <a16:creationId xmlns:a16="http://schemas.microsoft.com/office/drawing/2014/main" id="{3815690A-259B-42D7-ACC5-55DFA886BF15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cxnSp>
          <p:nvCxnSpPr>
            <p:cNvPr id="135" name="Rechte verbindingslijn 134">
              <a:extLst>
                <a:ext uri="{FF2B5EF4-FFF2-40B4-BE49-F238E27FC236}">
                  <a16:creationId xmlns:a16="http://schemas.microsoft.com/office/drawing/2014/main" id="{1DBB6A87-AE89-4459-B9BE-3353F03A51F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416243" y="507591"/>
              <a:ext cx="541275" cy="141564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cxnSp>
          <p:nvCxnSpPr>
            <p:cNvPr id="136" name="Rechte verbindingslijn 135">
              <a:extLst>
                <a:ext uri="{FF2B5EF4-FFF2-40B4-BE49-F238E27FC236}">
                  <a16:creationId xmlns:a16="http://schemas.microsoft.com/office/drawing/2014/main" id="{D0286EC0-AF32-481C-87FF-D9B946DB440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178915" y="649155"/>
              <a:ext cx="299783" cy="179037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71EFA933-52A2-4272-A6B0-7087ACF302EE}"/>
                </a:ext>
              </a:extLst>
            </p:cNvPr>
            <p:cNvGrpSpPr/>
            <p:nvPr userDrawn="1"/>
          </p:nvGrpSpPr>
          <p:grpSpPr>
            <a:xfrm>
              <a:off x="-2881745" y="392342"/>
              <a:ext cx="268738" cy="248381"/>
              <a:chOff x="-2721817" y="347336"/>
              <a:chExt cx="432805" cy="400021"/>
            </a:xfrm>
          </p:grpSpPr>
          <p:sp>
            <p:nvSpPr>
              <p:cNvPr id="180" name="Rechthoek 179">
                <a:extLst>
                  <a:ext uri="{FF2B5EF4-FFF2-40B4-BE49-F238E27FC236}">
                    <a16:creationId xmlns:a16="http://schemas.microsoft.com/office/drawing/2014/main" id="{2AB8490D-6FD0-4B76-8EA1-5855171B5D80}"/>
                  </a:ext>
                </a:extLst>
              </p:cNvPr>
              <p:cNvSpPr/>
              <p:nvPr userDrawn="1"/>
            </p:nvSpPr>
            <p:spPr>
              <a:xfrm>
                <a:off x="-2721817" y="347336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81" name="Groep 180">
                <a:extLst>
                  <a:ext uri="{FF2B5EF4-FFF2-40B4-BE49-F238E27FC236}">
                    <a16:creationId xmlns:a16="http://schemas.microsoft.com/office/drawing/2014/main" id="{E161E774-BC9F-4A41-9AF4-F894264A89F9}"/>
                  </a:ext>
                </a:extLst>
              </p:cNvPr>
              <p:cNvGrpSpPr/>
              <p:nvPr userDrawn="1"/>
            </p:nvGrpSpPr>
            <p:grpSpPr>
              <a:xfrm>
                <a:off x="-2652453" y="431583"/>
                <a:ext cx="294076" cy="231526"/>
                <a:chOff x="-3634116" y="700986"/>
                <a:chExt cx="182598" cy="143759"/>
              </a:xfrm>
            </p:grpSpPr>
            <p:grpSp>
              <p:nvGrpSpPr>
                <p:cNvPr id="182" name="Groep 181">
                  <a:extLst>
                    <a:ext uri="{FF2B5EF4-FFF2-40B4-BE49-F238E27FC236}">
                      <a16:creationId xmlns:a16="http://schemas.microsoft.com/office/drawing/2014/main" id="{382FF8BB-7B9B-4075-B927-90B93FB7146F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186" name="Rechte verbindingslijn 185">
                    <a:extLst>
                      <a:ext uri="{FF2B5EF4-FFF2-40B4-BE49-F238E27FC236}">
                        <a16:creationId xmlns:a16="http://schemas.microsoft.com/office/drawing/2014/main" id="{2EC01881-2B8D-4D15-8A3B-82F46535B52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7" name="Rechte verbindingslijn 186">
                    <a:extLst>
                      <a:ext uri="{FF2B5EF4-FFF2-40B4-BE49-F238E27FC236}">
                        <a16:creationId xmlns:a16="http://schemas.microsoft.com/office/drawing/2014/main" id="{46FFDEF2-7649-4469-B255-AF460608F0A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8" name="Rechte verbindingslijn 187">
                    <a:extLst>
                      <a:ext uri="{FF2B5EF4-FFF2-40B4-BE49-F238E27FC236}">
                        <a16:creationId xmlns:a16="http://schemas.microsoft.com/office/drawing/2014/main" id="{4A7C1E6F-6413-432A-B0C7-42BF9D36F63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9" name="Rechte verbindingslijn 188">
                    <a:extLst>
                      <a:ext uri="{FF2B5EF4-FFF2-40B4-BE49-F238E27FC236}">
                        <a16:creationId xmlns:a16="http://schemas.microsoft.com/office/drawing/2014/main" id="{44BC500F-50AA-4E60-8D13-F7D644F71B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0" name="Rechte verbindingslijn 189">
                    <a:extLst>
                      <a:ext uri="{FF2B5EF4-FFF2-40B4-BE49-F238E27FC236}">
                        <a16:creationId xmlns:a16="http://schemas.microsoft.com/office/drawing/2014/main" id="{CE02A040-542F-47C9-973B-4E1EABD411E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83" name="Groep 182">
                  <a:extLst>
                    <a:ext uri="{FF2B5EF4-FFF2-40B4-BE49-F238E27FC236}">
                      <a16:creationId xmlns:a16="http://schemas.microsoft.com/office/drawing/2014/main" id="{FDED7516-D9B7-4A9A-A72A-CE03BCA1D722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84" name="Rechthoek 183">
                    <a:extLst>
                      <a:ext uri="{FF2B5EF4-FFF2-40B4-BE49-F238E27FC236}">
                        <a16:creationId xmlns:a16="http://schemas.microsoft.com/office/drawing/2014/main" id="{192CA463-5394-4DC7-A100-838239E340B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85" name="Pijl: punthaak 184">
                    <a:extLst>
                      <a:ext uri="{FF2B5EF4-FFF2-40B4-BE49-F238E27FC236}">
                        <a16:creationId xmlns:a16="http://schemas.microsoft.com/office/drawing/2014/main" id="{FBA1C8FB-9FFB-4AB4-85EC-F7EC62AE94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grpSp>
          <p:nvGrpSpPr>
            <p:cNvPr id="138" name="Groep 137">
              <a:extLst>
                <a:ext uri="{FF2B5EF4-FFF2-40B4-BE49-F238E27FC236}">
                  <a16:creationId xmlns:a16="http://schemas.microsoft.com/office/drawing/2014/main" id="{7F9AE1D3-FF90-42FE-8457-F14CEB9472EB}"/>
                </a:ext>
              </a:extLst>
            </p:cNvPr>
            <p:cNvGrpSpPr/>
            <p:nvPr userDrawn="1"/>
          </p:nvGrpSpPr>
          <p:grpSpPr>
            <a:xfrm>
              <a:off x="-2881745" y="701339"/>
              <a:ext cx="268738" cy="248381"/>
              <a:chOff x="-2721817" y="782525"/>
              <a:chExt cx="432805" cy="400021"/>
            </a:xfrm>
          </p:grpSpPr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6B2DD561-4775-4BEE-B835-502430EC19C3}"/>
                  </a:ext>
                </a:extLst>
              </p:cNvPr>
              <p:cNvSpPr/>
              <p:nvPr userDrawn="1"/>
            </p:nvSpPr>
            <p:spPr>
              <a:xfrm>
                <a:off x="-2721817" y="782525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70" name="Groep 169">
                <a:extLst>
                  <a:ext uri="{FF2B5EF4-FFF2-40B4-BE49-F238E27FC236}">
                    <a16:creationId xmlns:a16="http://schemas.microsoft.com/office/drawing/2014/main" id="{B961C093-9223-4CA2-A163-C61489E2B567}"/>
                  </a:ext>
                </a:extLst>
              </p:cNvPr>
              <p:cNvGrpSpPr/>
              <p:nvPr userDrawn="1"/>
            </p:nvGrpSpPr>
            <p:grpSpPr>
              <a:xfrm>
                <a:off x="-2652453" y="866772"/>
                <a:ext cx="294076" cy="231526"/>
                <a:chOff x="-3310843" y="700986"/>
                <a:chExt cx="182598" cy="143759"/>
              </a:xfrm>
            </p:grpSpPr>
            <p:grpSp>
              <p:nvGrpSpPr>
                <p:cNvPr id="171" name="Groep 170">
                  <a:extLst>
                    <a:ext uri="{FF2B5EF4-FFF2-40B4-BE49-F238E27FC236}">
                      <a16:creationId xmlns:a16="http://schemas.microsoft.com/office/drawing/2014/main" id="{1BC8F2B0-237A-4CCF-8954-2E089781ECEE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175" name="Rechte verbindingslijn 174">
                    <a:extLst>
                      <a:ext uri="{FF2B5EF4-FFF2-40B4-BE49-F238E27FC236}">
                        <a16:creationId xmlns:a16="http://schemas.microsoft.com/office/drawing/2014/main" id="{E740F25B-C756-479B-A05F-2E38039BBAD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6" name="Rechte verbindingslijn 175">
                    <a:extLst>
                      <a:ext uri="{FF2B5EF4-FFF2-40B4-BE49-F238E27FC236}">
                        <a16:creationId xmlns:a16="http://schemas.microsoft.com/office/drawing/2014/main" id="{BAD900BF-41A3-4A58-819F-440A5D6714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7" name="Rechte verbindingslijn 176">
                    <a:extLst>
                      <a:ext uri="{FF2B5EF4-FFF2-40B4-BE49-F238E27FC236}">
                        <a16:creationId xmlns:a16="http://schemas.microsoft.com/office/drawing/2014/main" id="{F5637CB9-F584-48C3-AD7A-BDE0839654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8" name="Rechte verbindingslijn 177">
                    <a:extLst>
                      <a:ext uri="{FF2B5EF4-FFF2-40B4-BE49-F238E27FC236}">
                        <a16:creationId xmlns:a16="http://schemas.microsoft.com/office/drawing/2014/main" id="{8F015DFB-37A3-413E-8A4B-A3F23FD5769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9" name="Rechte verbindingslijn 178">
                    <a:extLst>
                      <a:ext uri="{FF2B5EF4-FFF2-40B4-BE49-F238E27FC236}">
                        <a16:creationId xmlns:a16="http://schemas.microsoft.com/office/drawing/2014/main" id="{FABD93C9-70CB-4EB8-8EC5-DDB6EAE8F37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72" name="Groep 171">
                  <a:extLst>
                    <a:ext uri="{FF2B5EF4-FFF2-40B4-BE49-F238E27FC236}">
                      <a16:creationId xmlns:a16="http://schemas.microsoft.com/office/drawing/2014/main" id="{5C34FF26-ABB0-45B8-8762-A117A2CCAAB0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73" name="Rechthoek 172">
                    <a:extLst>
                      <a:ext uri="{FF2B5EF4-FFF2-40B4-BE49-F238E27FC236}">
                        <a16:creationId xmlns:a16="http://schemas.microsoft.com/office/drawing/2014/main" id="{863C9408-2E4D-4D8E-AA1F-563315168A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4" name="Pijl: punthaak 173">
                    <a:extLst>
                      <a:ext uri="{FF2B5EF4-FFF2-40B4-BE49-F238E27FC236}">
                        <a16:creationId xmlns:a16="http://schemas.microsoft.com/office/drawing/2014/main" id="{2106C557-1EF3-4038-A5AE-A52631BEDE4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AA9CA85B-9187-46A6-AD60-C339A91EF420}"/>
                </a:ext>
              </a:extLst>
            </p:cNvPr>
            <p:cNvSpPr/>
            <p:nvPr userDrawn="1"/>
          </p:nvSpPr>
          <p:spPr>
            <a:xfrm>
              <a:off x="-2524885" y="444350"/>
              <a:ext cx="2052000" cy="14881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verkleinen</a:t>
              </a:r>
            </a:p>
          </p:txBody>
        </p:sp>
        <p:sp>
          <p:nvSpPr>
            <p:cNvPr id="140" name="Rechthoek 139">
              <a:extLst>
                <a:ext uri="{FF2B5EF4-FFF2-40B4-BE49-F238E27FC236}">
                  <a16:creationId xmlns:a16="http://schemas.microsoft.com/office/drawing/2014/main" id="{1FD460B3-4269-485D-AFE4-7525429FC8B5}"/>
                </a:ext>
              </a:extLst>
            </p:cNvPr>
            <p:cNvSpPr/>
            <p:nvPr userDrawn="1"/>
          </p:nvSpPr>
          <p:spPr>
            <a:xfrm>
              <a:off x="-2524885" y="751733"/>
              <a:ext cx="2052000" cy="1400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vergroten</a:t>
              </a:r>
            </a:p>
          </p:txBody>
        </p:sp>
        <p:sp>
          <p:nvSpPr>
            <p:cNvPr id="141" name="Rechthoek 140">
              <a:extLst>
                <a:ext uri="{FF2B5EF4-FFF2-40B4-BE49-F238E27FC236}">
                  <a16:creationId xmlns:a16="http://schemas.microsoft.com/office/drawing/2014/main" id="{B85C5964-C3A3-46CF-8AFC-0D3BE10B3231}"/>
                </a:ext>
              </a:extLst>
            </p:cNvPr>
            <p:cNvSpPr/>
            <p:nvPr userDrawn="1"/>
          </p:nvSpPr>
          <p:spPr>
            <a:xfrm>
              <a:off x="-3568057" y="1100088"/>
              <a:ext cx="3194764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Gebruik, in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de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 knoppen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zoals hierboven aangegeven, om een inspring-niveau te vergroten of verkleinen.</a:t>
              </a:r>
            </a:p>
          </p:txBody>
        </p:sp>
        <p:sp>
          <p:nvSpPr>
            <p:cNvPr id="142" name="Rechthoek 141">
              <a:extLst>
                <a:ext uri="{FF2B5EF4-FFF2-40B4-BE49-F238E27FC236}">
                  <a16:creationId xmlns:a16="http://schemas.microsoft.com/office/drawing/2014/main" id="{63F665BC-CCAF-4520-A4AF-9AF2CBE4E38C}"/>
                </a:ext>
              </a:extLst>
            </p:cNvPr>
            <p:cNvSpPr/>
            <p:nvPr userDrawn="1"/>
          </p:nvSpPr>
          <p:spPr>
            <a:xfrm>
              <a:off x="-3568057" y="0"/>
              <a:ext cx="3194764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Lijstniveaus gebruiken</a:t>
              </a:r>
            </a:p>
          </p:txBody>
        </p:sp>
        <p:grpSp>
          <p:nvGrpSpPr>
            <p:cNvPr id="143" name="Groep 142">
              <a:extLst>
                <a:ext uri="{FF2B5EF4-FFF2-40B4-BE49-F238E27FC236}">
                  <a16:creationId xmlns:a16="http://schemas.microsoft.com/office/drawing/2014/main" id="{1EE18C2A-0DF1-462D-B40B-28093AD1B41C}"/>
                </a:ext>
              </a:extLst>
            </p:cNvPr>
            <p:cNvGrpSpPr/>
            <p:nvPr userDrawn="1"/>
          </p:nvGrpSpPr>
          <p:grpSpPr>
            <a:xfrm>
              <a:off x="-640848" y="5954564"/>
              <a:ext cx="267555" cy="267555"/>
              <a:chOff x="7881599" y="90188"/>
              <a:chExt cx="388279" cy="388279"/>
            </a:xfrm>
          </p:grpSpPr>
          <p:sp>
            <p:nvSpPr>
              <p:cNvPr id="167" name="Ovaal 166">
                <a:extLst>
                  <a:ext uri="{FF2B5EF4-FFF2-40B4-BE49-F238E27FC236}">
                    <a16:creationId xmlns:a16="http://schemas.microsoft.com/office/drawing/2014/main" id="{B6B41842-4600-48E0-8A2C-74857DFC43B5}"/>
                  </a:ext>
                </a:extLst>
              </p:cNvPr>
              <p:cNvSpPr/>
              <p:nvPr userDrawn="1"/>
            </p:nvSpPr>
            <p:spPr>
              <a:xfrm>
                <a:off x="7908243" y="116832"/>
                <a:ext cx="334990" cy="3349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800" cap="all" baseline="0" dirty="0" err="1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8" name="Graphic 163" descr="Informatie">
                <a:extLst>
                  <a:ext uri="{FF2B5EF4-FFF2-40B4-BE49-F238E27FC236}">
                    <a16:creationId xmlns:a16="http://schemas.microsoft.com/office/drawing/2014/main" id="{C90640EF-6545-4249-9FB5-AC0AEC49065A}"/>
                  </a:ext>
                </a:extLst>
              </p:cNvPr>
              <p:cNvSpPr/>
              <p:nvPr/>
            </p:nvSpPr>
            <p:spPr>
              <a:xfrm>
                <a:off x="7881599" y="90188"/>
                <a:ext cx="388279" cy="388279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tx1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4" name="Groep 143">
              <a:extLst>
                <a:ext uri="{FF2B5EF4-FFF2-40B4-BE49-F238E27FC236}">
                  <a16:creationId xmlns:a16="http://schemas.microsoft.com/office/drawing/2014/main" id="{32FE4669-E333-4E8B-80AF-702C15149299}"/>
                </a:ext>
              </a:extLst>
            </p:cNvPr>
            <p:cNvGrpSpPr/>
            <p:nvPr userDrawn="1"/>
          </p:nvGrpSpPr>
          <p:grpSpPr>
            <a:xfrm>
              <a:off x="-3569165" y="1909857"/>
              <a:ext cx="3195872" cy="3742479"/>
              <a:chOff x="-3569165" y="1742767"/>
              <a:chExt cx="3195872" cy="3742479"/>
            </a:xfrm>
          </p:grpSpPr>
          <p:sp>
            <p:nvSpPr>
              <p:cNvPr id="146" name="Ovaal 145">
                <a:extLst>
                  <a:ext uri="{FF2B5EF4-FFF2-40B4-BE49-F238E27FC236}">
                    <a16:creationId xmlns:a16="http://schemas.microsoft.com/office/drawing/2014/main" id="{26AEF511-AA75-4C10-898B-17820C96F4B7}"/>
                  </a:ext>
                </a:extLst>
              </p:cNvPr>
              <p:cNvSpPr/>
              <p:nvPr userDrawn="1"/>
            </p:nvSpPr>
            <p:spPr>
              <a:xfrm>
                <a:off x="-3569165" y="1742767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FA1363C4-105A-465E-B8E2-FCC5E35431FF}"/>
                  </a:ext>
                </a:extLst>
              </p:cNvPr>
              <p:cNvSpPr/>
              <p:nvPr userDrawn="1"/>
            </p:nvSpPr>
            <p:spPr>
              <a:xfrm>
                <a:off x="-3203483" y="1744627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85750" marR="0" lvl="0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kern="1200" noProof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Bullets</a:t>
                </a:r>
              </a:p>
            </p:txBody>
          </p:sp>
          <p:sp>
            <p:nvSpPr>
              <p:cNvPr id="148" name="Ovaal 147">
                <a:extLst>
                  <a:ext uri="{FF2B5EF4-FFF2-40B4-BE49-F238E27FC236}">
                    <a16:creationId xmlns:a16="http://schemas.microsoft.com/office/drawing/2014/main" id="{EECFEDEB-8FFF-4845-B1C6-204C2EC98DCB}"/>
                  </a:ext>
                </a:extLst>
              </p:cNvPr>
              <p:cNvSpPr/>
              <p:nvPr userDrawn="1"/>
            </p:nvSpPr>
            <p:spPr>
              <a:xfrm>
                <a:off x="-3569165" y="2178116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2EEF55C4-188B-4455-8043-EEE8CFC6B0F1}"/>
                  </a:ext>
                </a:extLst>
              </p:cNvPr>
              <p:cNvSpPr/>
              <p:nvPr userDrawn="1"/>
            </p:nvSpPr>
            <p:spPr>
              <a:xfrm>
                <a:off x="-3203483" y="2179744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marR="0" lvl="1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i="0" kern="1200" noProof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Sub-bullets</a:t>
                </a:r>
              </a:p>
            </p:txBody>
          </p:sp>
          <p:sp>
            <p:nvSpPr>
              <p:cNvPr id="153" name="Ovaal 152">
                <a:extLst>
                  <a:ext uri="{FF2B5EF4-FFF2-40B4-BE49-F238E27FC236}">
                    <a16:creationId xmlns:a16="http://schemas.microsoft.com/office/drawing/2014/main" id="{5F989A3A-1A4F-49D1-A6B8-B45AB466B551}"/>
                  </a:ext>
                </a:extLst>
              </p:cNvPr>
              <p:cNvSpPr/>
              <p:nvPr userDrawn="1"/>
            </p:nvSpPr>
            <p:spPr>
              <a:xfrm>
                <a:off x="-3569165" y="261346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54" name="Rechthoek 153">
                <a:extLst>
                  <a:ext uri="{FF2B5EF4-FFF2-40B4-BE49-F238E27FC236}">
                    <a16:creationId xmlns:a16="http://schemas.microsoft.com/office/drawing/2014/main" id="{C866253D-DCDE-469F-B648-FBF4A8ABA81A}"/>
                  </a:ext>
                </a:extLst>
              </p:cNvPr>
              <p:cNvSpPr/>
              <p:nvPr userDrawn="1"/>
            </p:nvSpPr>
            <p:spPr>
              <a:xfrm>
                <a:off x="-3203483" y="2614861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2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rgbClr val="0070C0"/>
                  </a:buClr>
                  <a:buSzPct val="85000"/>
                  <a:buFont typeface="Arial" panose="020B0604020202020204" pitchFamily="34" charset="0"/>
                  <a:buNone/>
                </a:pPr>
                <a:r>
                  <a:rPr lang="nl-NL" sz="160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Leestekst</a:t>
                </a:r>
              </a:p>
            </p:txBody>
          </p:sp>
          <p:sp>
            <p:nvSpPr>
              <p:cNvPr id="155" name="Ovaal 154">
                <a:extLst>
                  <a:ext uri="{FF2B5EF4-FFF2-40B4-BE49-F238E27FC236}">
                    <a16:creationId xmlns:a16="http://schemas.microsoft.com/office/drawing/2014/main" id="{656B7427-F351-42AD-B190-8CCBA0E28B36}"/>
                  </a:ext>
                </a:extLst>
              </p:cNvPr>
              <p:cNvSpPr/>
              <p:nvPr userDrawn="1"/>
            </p:nvSpPr>
            <p:spPr>
              <a:xfrm>
                <a:off x="-3569165" y="304881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156" name="Rechthoek 155">
                <a:extLst>
                  <a:ext uri="{FF2B5EF4-FFF2-40B4-BE49-F238E27FC236}">
                    <a16:creationId xmlns:a16="http://schemas.microsoft.com/office/drawing/2014/main" id="{F8C0BF75-068D-4F5B-AF2D-742E6FF61425}"/>
                  </a:ext>
                </a:extLst>
              </p:cNvPr>
              <p:cNvSpPr/>
              <p:nvPr userDrawn="1"/>
            </p:nvSpPr>
            <p:spPr>
              <a:xfrm>
                <a:off x="-3203483" y="3049978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3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cap="none" spc="30" baseline="0" dirty="0">
                    <a:solidFill>
                      <a:schemeClr val="accent1"/>
                    </a:solidFill>
                    <a:latin typeface="+mj-lt"/>
                    <a:ea typeface="+mn-ea"/>
                    <a:cs typeface="Calibri" panose="020F0502020204030204" pitchFamily="34" charset="0"/>
                  </a:rPr>
                  <a:t>Subtitel</a:t>
                </a:r>
              </a:p>
            </p:txBody>
          </p:sp>
          <p:sp>
            <p:nvSpPr>
              <p:cNvPr id="157" name="Ovaal 156">
                <a:extLst>
                  <a:ext uri="{FF2B5EF4-FFF2-40B4-BE49-F238E27FC236}">
                    <a16:creationId xmlns:a16="http://schemas.microsoft.com/office/drawing/2014/main" id="{204D810E-763B-40A7-875C-A869A8C20CF6}"/>
                  </a:ext>
                </a:extLst>
              </p:cNvPr>
              <p:cNvSpPr/>
              <p:nvPr userDrawn="1"/>
            </p:nvSpPr>
            <p:spPr>
              <a:xfrm>
                <a:off x="-3569165" y="34841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158" name="Rechthoek 157">
                <a:extLst>
                  <a:ext uri="{FF2B5EF4-FFF2-40B4-BE49-F238E27FC236}">
                    <a16:creationId xmlns:a16="http://schemas.microsoft.com/office/drawing/2014/main" id="{04753F8B-08BC-4811-ABE8-4047EFC5F204}"/>
                  </a:ext>
                </a:extLst>
              </p:cNvPr>
              <p:cNvSpPr/>
              <p:nvPr userDrawn="1"/>
            </p:nvSpPr>
            <p:spPr>
              <a:xfrm>
                <a:off x="-3203483" y="3485095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63525" lvl="4" indent="-263525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+mj-lt"/>
                  <a:buAutoNum type="arabicPeriod"/>
                </a:pPr>
                <a:r>
                  <a:rPr lang="nl-NL" sz="160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Numerieke bullets</a:t>
                </a:r>
              </a:p>
            </p:txBody>
          </p:sp>
          <p:sp>
            <p:nvSpPr>
              <p:cNvPr id="159" name="Ovaal 158">
                <a:extLst>
                  <a:ext uri="{FF2B5EF4-FFF2-40B4-BE49-F238E27FC236}">
                    <a16:creationId xmlns:a16="http://schemas.microsoft.com/office/drawing/2014/main" id="{AFCC3F9D-782F-434C-9AE7-0220020D53A3}"/>
                  </a:ext>
                </a:extLst>
              </p:cNvPr>
              <p:cNvSpPr/>
              <p:nvPr userDrawn="1"/>
            </p:nvSpPr>
            <p:spPr>
              <a:xfrm>
                <a:off x="-3569165" y="3919512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</a:p>
            </p:txBody>
          </p:sp>
          <p:sp>
            <p:nvSpPr>
              <p:cNvPr id="160" name="Rechthoek 159">
                <a:extLst>
                  <a:ext uri="{FF2B5EF4-FFF2-40B4-BE49-F238E27FC236}">
                    <a16:creationId xmlns:a16="http://schemas.microsoft.com/office/drawing/2014/main" id="{D01526EB-4431-4136-874F-A7C3DA7CB209}"/>
                  </a:ext>
                </a:extLst>
              </p:cNvPr>
              <p:cNvSpPr/>
              <p:nvPr userDrawn="1"/>
            </p:nvSpPr>
            <p:spPr>
              <a:xfrm>
                <a:off x="-3203483" y="392021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38163" lvl="5" indent="-27463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+mj-lt"/>
                  <a:buAutoNum type="alphaLcPeriod"/>
                </a:pPr>
                <a:r>
                  <a:rPr lang="nl-NL" sz="1600" b="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Abc</a:t>
                </a:r>
              </a:p>
            </p:txBody>
          </p:sp>
          <p:sp>
            <p:nvSpPr>
              <p:cNvPr id="161" name="Ovaal 160">
                <a:extLst>
                  <a:ext uri="{FF2B5EF4-FFF2-40B4-BE49-F238E27FC236}">
                    <a16:creationId xmlns:a16="http://schemas.microsoft.com/office/drawing/2014/main" id="{0A2FB726-B266-446F-906A-787C7975C5E9}"/>
                  </a:ext>
                </a:extLst>
              </p:cNvPr>
              <p:cNvSpPr/>
              <p:nvPr userDrawn="1"/>
            </p:nvSpPr>
            <p:spPr>
              <a:xfrm>
                <a:off x="-3569165" y="4354861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162" name="Rechthoek 161">
                <a:extLst>
                  <a:ext uri="{FF2B5EF4-FFF2-40B4-BE49-F238E27FC236}">
                    <a16:creationId xmlns:a16="http://schemas.microsoft.com/office/drawing/2014/main" id="{281EA944-4E06-4528-9B36-51E3C630C850}"/>
                  </a:ext>
                </a:extLst>
              </p:cNvPr>
              <p:cNvSpPr/>
              <p:nvPr userDrawn="1"/>
            </p:nvSpPr>
            <p:spPr>
              <a:xfrm>
                <a:off x="-3203483" y="4355329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lvl="6" indent="-28575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:r>
                  <a:rPr lang="nl-NL" sz="1600" b="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Bullets</a:t>
                </a:r>
              </a:p>
            </p:txBody>
          </p:sp>
          <p:sp>
            <p:nvSpPr>
              <p:cNvPr id="163" name="Ovaal 162">
                <a:extLst>
                  <a:ext uri="{FF2B5EF4-FFF2-40B4-BE49-F238E27FC236}">
                    <a16:creationId xmlns:a16="http://schemas.microsoft.com/office/drawing/2014/main" id="{58ED578F-8442-4D11-B073-ABFC4A0EE425}"/>
                  </a:ext>
                </a:extLst>
              </p:cNvPr>
              <p:cNvSpPr/>
              <p:nvPr userDrawn="1"/>
            </p:nvSpPr>
            <p:spPr>
              <a:xfrm>
                <a:off x="-3569165" y="479021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66F4CEA1-C5BD-43A5-BECA-9D3BCC24E66D}"/>
                  </a:ext>
                </a:extLst>
              </p:cNvPr>
              <p:cNvSpPr/>
              <p:nvPr userDrawn="1"/>
            </p:nvSpPr>
            <p:spPr>
              <a:xfrm>
                <a:off x="-3203483" y="4790446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7" indent="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nl-NL" sz="1600" i="1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Cursief</a:t>
                </a:r>
              </a:p>
            </p:txBody>
          </p:sp>
          <p:sp>
            <p:nvSpPr>
              <p:cNvPr id="165" name="Ovaal 164">
                <a:extLst>
                  <a:ext uri="{FF2B5EF4-FFF2-40B4-BE49-F238E27FC236}">
                    <a16:creationId xmlns:a16="http://schemas.microsoft.com/office/drawing/2014/main" id="{BC4FF94B-A4F6-4D05-9B6C-FE0769E6119B}"/>
                  </a:ext>
                </a:extLst>
              </p:cNvPr>
              <p:cNvSpPr/>
              <p:nvPr userDrawn="1"/>
            </p:nvSpPr>
            <p:spPr>
              <a:xfrm>
                <a:off x="-3569165" y="52255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166" name="Rechthoek 165">
                <a:extLst>
                  <a:ext uri="{FF2B5EF4-FFF2-40B4-BE49-F238E27FC236}">
                    <a16:creationId xmlns:a16="http://schemas.microsoft.com/office/drawing/2014/main" id="{CD7FF7E1-1702-4E6B-897F-B403E198DC81}"/>
                  </a:ext>
                </a:extLst>
              </p:cNvPr>
              <p:cNvSpPr/>
              <p:nvPr userDrawn="1"/>
            </p:nvSpPr>
            <p:spPr>
              <a:xfrm>
                <a:off x="-3203483" y="522556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8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dirty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rPr>
                  <a:t>Alt. Subtitel</a:t>
                </a:r>
              </a:p>
            </p:txBody>
          </p:sp>
        </p:grpSp>
        <p:sp>
          <p:nvSpPr>
            <p:cNvPr id="145" name="Rechthoek 144">
              <a:extLst>
                <a:ext uri="{FF2B5EF4-FFF2-40B4-BE49-F238E27FC236}">
                  <a16:creationId xmlns:a16="http://schemas.microsoft.com/office/drawing/2014/main" id="{6F4114C7-9D71-4443-B6B7-8BFBDB9040AF}"/>
                </a:ext>
              </a:extLst>
            </p:cNvPr>
            <p:cNvSpPr/>
            <p:nvPr userDrawn="1"/>
          </p:nvSpPr>
          <p:spPr>
            <a:xfrm>
              <a:off x="-3568057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</p:grpSp>
      <p:grpSp>
        <p:nvGrpSpPr>
          <p:cNvPr id="218" name="Groep 217">
            <a:extLst>
              <a:ext uri="{FF2B5EF4-FFF2-40B4-BE49-F238E27FC236}">
                <a16:creationId xmlns:a16="http://schemas.microsoft.com/office/drawing/2014/main" id="{8C9329C4-516B-481C-83CF-C0981A1EF62E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219" name="Rechthoek 218">
              <a:extLst>
                <a:ext uri="{FF2B5EF4-FFF2-40B4-BE49-F238E27FC236}">
                  <a16:creationId xmlns:a16="http://schemas.microsoft.com/office/drawing/2014/main" id="{D61E7CD8-FA16-4E7F-B16F-F28A4385891E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0" name="Rechthoek 219">
              <a:extLst>
                <a:ext uri="{FF2B5EF4-FFF2-40B4-BE49-F238E27FC236}">
                  <a16:creationId xmlns:a16="http://schemas.microsoft.com/office/drawing/2014/main" id="{3616957F-0EDF-4321-B71E-23A92CC99534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221" name="Ovaal 220">
              <a:extLst>
                <a:ext uri="{FF2B5EF4-FFF2-40B4-BE49-F238E27FC236}">
                  <a16:creationId xmlns:a16="http://schemas.microsoft.com/office/drawing/2014/main" id="{7C181147-35A7-4446-AE97-FB919B2ADFB4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22" name="Rechthoek 221">
              <a:extLst>
                <a:ext uri="{FF2B5EF4-FFF2-40B4-BE49-F238E27FC236}">
                  <a16:creationId xmlns:a16="http://schemas.microsoft.com/office/drawing/2014/main" id="{F177AFD7-5174-4164-9CD8-0A8182E95474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223" name="Ovaal 222">
              <a:extLst>
                <a:ext uri="{FF2B5EF4-FFF2-40B4-BE49-F238E27FC236}">
                  <a16:creationId xmlns:a16="http://schemas.microsoft.com/office/drawing/2014/main" id="{F5F98F7A-4508-4A7C-99F3-8030E50E4CD8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4" name="Rechthoek 223">
              <a:extLst>
                <a:ext uri="{FF2B5EF4-FFF2-40B4-BE49-F238E27FC236}">
                  <a16:creationId xmlns:a16="http://schemas.microsoft.com/office/drawing/2014/main" id="{824933CD-1D3B-4D83-A5C4-8AC42807A969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51541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A414385-60A3-49EB-ACA7-E91C00A1C668}"/>
              </a:ext>
            </a:extLst>
          </p:cNvPr>
          <p:cNvSpPr/>
          <p:nvPr userDrawn="1"/>
        </p:nvSpPr>
        <p:spPr>
          <a:xfrm>
            <a:off x="-10750" y="0"/>
            <a:ext cx="1220451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nl-NL" sz="1600" dirty="0" err="1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 dirty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Foto</a:t>
            </a:r>
          </a:p>
        </p:txBody>
      </p:sp>
      <p:grpSp>
        <p:nvGrpSpPr>
          <p:cNvPr id="52" name="Instructie">
            <a:extLst>
              <a:ext uri="{FF2B5EF4-FFF2-40B4-BE49-F238E27FC236}">
                <a16:creationId xmlns:a16="http://schemas.microsoft.com/office/drawing/2014/main" id="{CBA5EDE7-5B35-4FC0-A9EB-3CC56DFDEB5B}"/>
              </a:ext>
            </a:extLst>
          </p:cNvPr>
          <p:cNvGrpSpPr/>
          <p:nvPr userDrawn="1"/>
        </p:nvGrpSpPr>
        <p:grpSpPr>
          <a:xfrm>
            <a:off x="12441539" y="-99300"/>
            <a:ext cx="3391307" cy="7056601"/>
            <a:chOff x="12441539" y="-99300"/>
            <a:chExt cx="3391307" cy="7056601"/>
          </a:xfrm>
        </p:grpSpPr>
        <p:sp>
          <p:nvSpPr>
            <p:cNvPr id="54" name="Rechthoek 53">
              <a:extLst>
                <a:ext uri="{FF2B5EF4-FFF2-40B4-BE49-F238E27FC236}">
                  <a16:creationId xmlns:a16="http://schemas.microsoft.com/office/drawing/2014/main" id="{369E007A-32B8-4749-90AC-4C73118D9DB0}"/>
                </a:ext>
              </a:extLst>
            </p:cNvPr>
            <p:cNvSpPr/>
            <p:nvPr userDrawn="1"/>
          </p:nvSpPr>
          <p:spPr>
            <a:xfrm>
              <a:off x="12441539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0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" name="Ovaal 54">
              <a:extLst>
                <a:ext uri="{FF2B5EF4-FFF2-40B4-BE49-F238E27FC236}">
                  <a16:creationId xmlns:a16="http://schemas.microsoft.com/office/drawing/2014/main" id="{32FDF0DA-13B6-4D32-BE95-E6B47B3C9238}"/>
                </a:ext>
              </a:extLst>
            </p:cNvPr>
            <p:cNvSpPr/>
            <p:nvPr userDrawn="1"/>
          </p:nvSpPr>
          <p:spPr>
            <a:xfrm>
              <a:off x="15501708" y="5972924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800" b="0" cap="all" baseline="0" dirty="0" err="1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6" name="Graphic 163" descr="Informatie">
              <a:extLst>
                <a:ext uri="{FF2B5EF4-FFF2-40B4-BE49-F238E27FC236}">
                  <a16:creationId xmlns:a16="http://schemas.microsoft.com/office/drawing/2014/main" id="{4B1E0A0E-0FCC-4E88-9023-A0BC63FB10FA}"/>
                </a:ext>
              </a:extLst>
            </p:cNvPr>
            <p:cNvSpPr/>
            <p:nvPr userDrawn="1"/>
          </p:nvSpPr>
          <p:spPr>
            <a:xfrm>
              <a:off x="15483348" y="5954564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tx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2000" b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7" name="Rechthoek 56">
              <a:extLst>
                <a:ext uri="{FF2B5EF4-FFF2-40B4-BE49-F238E27FC236}">
                  <a16:creationId xmlns:a16="http://schemas.microsoft.com/office/drawing/2014/main" id="{44CFB3E8-CB4B-4E35-815A-AAB859A555B3}"/>
                </a:ext>
              </a:extLst>
            </p:cNvPr>
            <p:cNvSpPr/>
            <p:nvPr userDrawn="1"/>
          </p:nvSpPr>
          <p:spPr>
            <a:xfrm>
              <a:off x="12556139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  <p:grpSp>
          <p:nvGrpSpPr>
            <p:cNvPr id="84" name="INSTRUCTIE">
              <a:extLst>
                <a:ext uri="{FF2B5EF4-FFF2-40B4-BE49-F238E27FC236}">
                  <a16:creationId xmlns:a16="http://schemas.microsoft.com/office/drawing/2014/main" id="{C13B53C6-1408-4BA3-A36E-275FF7096DBC}"/>
                </a:ext>
              </a:extLst>
            </p:cNvPr>
            <p:cNvGrpSpPr/>
            <p:nvPr userDrawn="1"/>
          </p:nvGrpSpPr>
          <p:grpSpPr>
            <a:xfrm>
              <a:off x="12556437" y="0"/>
              <a:ext cx="3194765" cy="3863595"/>
              <a:chOff x="12556437" y="0"/>
              <a:chExt cx="3194765" cy="3863595"/>
            </a:xfrm>
          </p:grpSpPr>
          <p:sp>
            <p:nvSpPr>
              <p:cNvPr id="103" name="Rechthoek 102">
                <a:extLst>
                  <a:ext uri="{FF2B5EF4-FFF2-40B4-BE49-F238E27FC236}">
                    <a16:creationId xmlns:a16="http://schemas.microsoft.com/office/drawing/2014/main" id="{15C27FEF-D72C-408E-8CF1-65A9B71D8276}"/>
                  </a:ext>
                </a:extLst>
              </p:cNvPr>
              <p:cNvSpPr/>
              <p:nvPr userDrawn="1"/>
            </p:nvSpPr>
            <p:spPr>
              <a:xfrm>
                <a:off x="12556438" y="0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Afbeelding invoegen/veranderen</a:t>
                </a:r>
              </a:p>
            </p:txBody>
          </p:sp>
          <p:sp>
            <p:nvSpPr>
              <p:cNvPr id="104" name="Ovaal 103">
                <a:extLst>
                  <a:ext uri="{FF2B5EF4-FFF2-40B4-BE49-F238E27FC236}">
                    <a16:creationId xmlns:a16="http://schemas.microsoft.com/office/drawing/2014/main" id="{9059364C-B967-48ED-9840-66509E5DE924}"/>
                  </a:ext>
                </a:extLst>
              </p:cNvPr>
              <p:cNvSpPr/>
              <p:nvPr userDrawn="1"/>
            </p:nvSpPr>
            <p:spPr>
              <a:xfrm>
                <a:off x="12556437" y="39420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05" name="Rechthoek 104">
                <a:extLst>
                  <a:ext uri="{FF2B5EF4-FFF2-40B4-BE49-F238E27FC236}">
                    <a16:creationId xmlns:a16="http://schemas.microsoft.com/office/drawing/2014/main" id="{9E85DAD2-7CFA-4051-82C0-39B969289C11}"/>
                  </a:ext>
                </a:extLst>
              </p:cNvPr>
              <p:cNvSpPr/>
              <p:nvPr userDrawn="1"/>
            </p:nvSpPr>
            <p:spPr>
              <a:xfrm>
                <a:off x="12922118" y="393161"/>
                <a:ext cx="2829084" cy="57856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afbeelding d.m.v. de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‘Delete’-knop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afbeelding in te voegen. </a:t>
                </a:r>
                <a:r>
                  <a:rPr kumimoji="0" lang="nl-NL" sz="11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voorbeeld).</a:t>
                </a:r>
                <a:endPara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6" name="Ovaal 105">
                <a:extLst>
                  <a:ext uri="{FF2B5EF4-FFF2-40B4-BE49-F238E27FC236}">
                    <a16:creationId xmlns:a16="http://schemas.microsoft.com/office/drawing/2014/main" id="{C657C74C-C15A-4E92-BA8B-F29AE213AE2E}"/>
                  </a:ext>
                </a:extLst>
              </p:cNvPr>
              <p:cNvSpPr/>
              <p:nvPr userDrawn="1"/>
            </p:nvSpPr>
            <p:spPr>
              <a:xfrm>
                <a:off x="12556437" y="157360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07" name="Rechthoek 106">
                <a:extLst>
                  <a:ext uri="{FF2B5EF4-FFF2-40B4-BE49-F238E27FC236}">
                    <a16:creationId xmlns:a16="http://schemas.microsoft.com/office/drawing/2014/main" id="{7E8CBD9E-0731-4135-BFDA-A9F5A4C7EA95}"/>
                  </a:ext>
                </a:extLst>
              </p:cNvPr>
              <p:cNvSpPr/>
              <p:nvPr userDrawn="1"/>
            </p:nvSpPr>
            <p:spPr>
              <a:xfrm>
                <a:off x="12922118" y="1573600"/>
                <a:ext cx="2829084" cy="28873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de gewenste afbeelding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klik 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‘Invoegen’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90BAB7EA-999F-4469-ADF3-D9CA5C0BDF57}"/>
                  </a:ext>
                </a:extLst>
              </p:cNvPr>
              <p:cNvGrpSpPr/>
              <p:nvPr userDrawn="1"/>
            </p:nvGrpSpPr>
            <p:grpSpPr>
              <a:xfrm>
                <a:off x="12922118" y="2014408"/>
                <a:ext cx="825500" cy="209550"/>
                <a:chOff x="13504624" y="2482850"/>
                <a:chExt cx="825500" cy="209550"/>
              </a:xfrm>
            </p:grpSpPr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0B0DCD80-FCC7-4B33-83EF-8F3FBF487C2B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Invoegen</a:t>
                  </a:r>
                </a:p>
              </p:txBody>
            </p:sp>
            <p:cxnSp>
              <p:nvCxnSpPr>
                <p:cNvPr id="136" name="Rechte verbindingslijn 135">
                  <a:extLst>
                    <a:ext uri="{FF2B5EF4-FFF2-40B4-BE49-F238E27FC236}">
                      <a16:creationId xmlns:a16="http://schemas.microsoft.com/office/drawing/2014/main" id="{20941F5E-2BAB-4E7F-BF01-1C731FBA1411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137" name="Gelijkbenige driehoek 136">
                  <a:extLst>
                    <a:ext uri="{FF2B5EF4-FFF2-40B4-BE49-F238E27FC236}">
                      <a16:creationId xmlns:a16="http://schemas.microsoft.com/office/drawing/2014/main" id="{7112A720-4B68-418F-8842-92E41EE2D5F1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8E46A394-DE02-4FEB-8399-194773B2E0F9}"/>
                  </a:ext>
                </a:extLst>
              </p:cNvPr>
              <p:cNvGrpSpPr/>
              <p:nvPr userDrawn="1"/>
            </p:nvGrpSpPr>
            <p:grpSpPr>
              <a:xfrm>
                <a:off x="12922118" y="1108029"/>
                <a:ext cx="294789" cy="318834"/>
                <a:chOff x="14466489" y="1001522"/>
                <a:chExt cx="290627" cy="314333"/>
              </a:xfrm>
            </p:grpSpPr>
            <p:sp>
              <p:nvSpPr>
                <p:cNvPr id="129" name="Rechthoek 128">
                  <a:extLst>
                    <a:ext uri="{FF2B5EF4-FFF2-40B4-BE49-F238E27FC236}">
                      <a16:creationId xmlns:a16="http://schemas.microsoft.com/office/drawing/2014/main" id="{8855FE81-6BB4-484A-A296-68022A9C7051}"/>
                    </a:ext>
                  </a:extLst>
                </p:cNvPr>
                <p:cNvSpPr/>
                <p:nvPr userDrawn="1"/>
              </p:nvSpPr>
              <p:spPr>
                <a:xfrm>
                  <a:off x="14466489" y="1001522"/>
                  <a:ext cx="257935" cy="25416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C0C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0" name="Ovaal 129">
                  <a:extLst>
                    <a:ext uri="{FF2B5EF4-FFF2-40B4-BE49-F238E27FC236}">
                      <a16:creationId xmlns:a16="http://schemas.microsoft.com/office/drawing/2014/main" id="{31D6C8F6-0666-4CA3-A61F-595D798BC70B}"/>
                    </a:ext>
                  </a:extLst>
                </p:cNvPr>
                <p:cNvSpPr/>
                <p:nvPr userDrawn="1"/>
              </p:nvSpPr>
              <p:spPr>
                <a:xfrm>
                  <a:off x="14623626" y="1033630"/>
                  <a:ext cx="71169" cy="71169"/>
                </a:xfrm>
                <a:prstGeom prst="ellipse">
                  <a:avLst/>
                </a:prstGeom>
                <a:solidFill>
                  <a:srgbClr val="F1D8A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1" name="Vrije vorm: vorm 130">
                  <a:extLst>
                    <a:ext uri="{FF2B5EF4-FFF2-40B4-BE49-F238E27FC236}">
                      <a16:creationId xmlns:a16="http://schemas.microsoft.com/office/drawing/2014/main" id="{45E06BE2-16B0-4DB2-B665-5590E99EDADF}"/>
                    </a:ext>
                  </a:extLst>
                </p:cNvPr>
                <p:cNvSpPr/>
                <p:nvPr userDrawn="1"/>
              </p:nvSpPr>
              <p:spPr>
                <a:xfrm rot="2700000">
                  <a:off x="14498877" y="1157846"/>
                  <a:ext cx="168558" cy="147459"/>
                </a:xfrm>
                <a:custGeom>
                  <a:avLst/>
                  <a:gdLst>
                    <a:gd name="connsiteX0" fmla="*/ 12837 w 168558"/>
                    <a:gd name="connsiteY0" fmla="*/ 12836 h 147459"/>
                    <a:gd name="connsiteX1" fmla="*/ 43826 w 168558"/>
                    <a:gd name="connsiteY1" fmla="*/ 0 h 147459"/>
                    <a:gd name="connsiteX2" fmla="*/ 168558 w 168558"/>
                    <a:gd name="connsiteY2" fmla="*/ 0 h 147459"/>
                    <a:gd name="connsiteX3" fmla="*/ 21099 w 168558"/>
                    <a:gd name="connsiteY3" fmla="*/ 147459 h 147459"/>
                    <a:gd name="connsiteX4" fmla="*/ 0 w 168558"/>
                    <a:gd name="connsiteY4" fmla="*/ 126361 h 147459"/>
                    <a:gd name="connsiteX5" fmla="*/ 0 w 168558"/>
                    <a:gd name="connsiteY5" fmla="*/ 43826 h 147459"/>
                    <a:gd name="connsiteX6" fmla="*/ 12837 w 168558"/>
                    <a:gd name="connsiteY6" fmla="*/ 12836 h 147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8558" h="147459">
                      <a:moveTo>
                        <a:pt x="12837" y="12836"/>
                      </a:moveTo>
                      <a:cubicBezTo>
                        <a:pt x="20768" y="4905"/>
                        <a:pt x="31724" y="0"/>
                        <a:pt x="43826" y="0"/>
                      </a:cubicBezTo>
                      <a:lnTo>
                        <a:pt x="168558" y="0"/>
                      </a:lnTo>
                      <a:lnTo>
                        <a:pt x="21099" y="147459"/>
                      </a:lnTo>
                      <a:lnTo>
                        <a:pt x="0" y="126361"/>
                      </a:lnTo>
                      <a:lnTo>
                        <a:pt x="0" y="43826"/>
                      </a:lnTo>
                      <a:cubicBezTo>
                        <a:pt x="1" y="31723"/>
                        <a:pt x="4906" y="20767"/>
                        <a:pt x="12837" y="12836"/>
                      </a:cubicBezTo>
                      <a:close/>
                    </a:path>
                  </a:pathLst>
                </a:custGeom>
                <a:solidFill>
                  <a:srgbClr val="C9D8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2" name="Rechthoek: afgeronde hoeken 131">
                  <a:extLst>
                    <a:ext uri="{FF2B5EF4-FFF2-40B4-BE49-F238E27FC236}">
                      <a16:creationId xmlns:a16="http://schemas.microsoft.com/office/drawing/2014/main" id="{3ED0A698-3F52-428F-973E-953BD85124C0}"/>
                    </a:ext>
                  </a:extLst>
                </p:cNvPr>
                <p:cNvSpPr/>
                <p:nvPr userDrawn="1"/>
              </p:nvSpPr>
              <p:spPr>
                <a:xfrm>
                  <a:off x="14601150" y="1145314"/>
                  <a:ext cx="155966" cy="116816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133" name="Rechte verbindingslijn 132">
                  <a:extLst>
                    <a:ext uri="{FF2B5EF4-FFF2-40B4-BE49-F238E27FC236}">
                      <a16:creationId xmlns:a16="http://schemas.microsoft.com/office/drawing/2014/main" id="{063A4D3F-FB59-48E6-A290-18607C62D79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4637490" y="1308665"/>
                  <a:ext cx="83286" cy="0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4" name="Rechte verbindingslijn 133">
                  <a:extLst>
                    <a:ext uri="{FF2B5EF4-FFF2-40B4-BE49-F238E27FC236}">
                      <a16:creationId xmlns:a16="http://schemas.microsoft.com/office/drawing/2014/main" id="{2E950998-35D4-45E0-86BB-FFCC6C119844}"/>
                    </a:ext>
                  </a:extLst>
                </p:cNvPr>
                <p:cNvCxnSpPr>
                  <a:cxnSpLocks/>
                  <a:stCxn id="132" idx="2"/>
                </p:cNvCxnSpPr>
                <p:nvPr userDrawn="1"/>
              </p:nvCxnSpPr>
              <p:spPr>
                <a:xfrm flipH="1">
                  <a:off x="14678717" y="1262130"/>
                  <a:ext cx="416" cy="43573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10" name="Ovaal 109">
                <a:extLst>
                  <a:ext uri="{FF2B5EF4-FFF2-40B4-BE49-F238E27FC236}">
                    <a16:creationId xmlns:a16="http://schemas.microsoft.com/office/drawing/2014/main" id="{C31495D3-47FD-42F0-9755-8EEF123A0CEA}"/>
                  </a:ext>
                </a:extLst>
              </p:cNvPr>
              <p:cNvSpPr/>
              <p:nvPr userDrawn="1"/>
            </p:nvSpPr>
            <p:spPr>
              <a:xfrm>
                <a:off x="12556437" y="237685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11" name="Rechthoek 110">
                <a:extLst>
                  <a:ext uri="{FF2B5EF4-FFF2-40B4-BE49-F238E27FC236}">
                    <a16:creationId xmlns:a16="http://schemas.microsoft.com/office/drawing/2014/main" id="{5570A60B-E016-4B9F-8A09-FA9493E9A76A}"/>
                  </a:ext>
                </a:extLst>
              </p:cNvPr>
              <p:cNvSpPr/>
              <p:nvPr userDrawn="1"/>
            </p:nvSpPr>
            <p:spPr>
              <a:xfrm>
                <a:off x="12922118" y="2376853"/>
                <a:ext cx="2829083" cy="73080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Om de afbeelding te schalen of bij te snijden, ga naar de tab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voor afbeeldingen - Opmaak’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 klik op de knop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‘Bijsnijden’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Schaal met de bolletjes de afbeelding en met de hoekjes het afbeeldingskader.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61DE390C-3C81-4064-8049-60B882662EDD}"/>
                  </a:ext>
                </a:extLst>
              </p:cNvPr>
              <p:cNvGrpSpPr/>
              <p:nvPr userDrawn="1"/>
            </p:nvGrpSpPr>
            <p:grpSpPr>
              <a:xfrm>
                <a:off x="12776234" y="3250677"/>
                <a:ext cx="684511" cy="612918"/>
                <a:chOff x="12579993" y="3403241"/>
                <a:chExt cx="828259" cy="741632"/>
              </a:xfrm>
            </p:grpSpPr>
            <p:grpSp>
              <p:nvGrpSpPr>
                <p:cNvPr id="113" name="Groep 112">
                  <a:extLst>
                    <a:ext uri="{FF2B5EF4-FFF2-40B4-BE49-F238E27FC236}">
                      <a16:creationId xmlns:a16="http://schemas.microsoft.com/office/drawing/2014/main" id="{BE70AFDF-D882-4DD7-8E66-EBB562DB704C}"/>
                    </a:ext>
                  </a:extLst>
                </p:cNvPr>
                <p:cNvGrpSpPr/>
                <p:nvPr userDrawn="1"/>
              </p:nvGrpSpPr>
              <p:grpSpPr>
                <a:xfrm>
                  <a:off x="12771568" y="3403241"/>
                  <a:ext cx="467138" cy="448489"/>
                  <a:chOff x="12782195" y="3403241"/>
                  <a:chExt cx="467138" cy="448489"/>
                </a:xfrm>
              </p:grpSpPr>
              <p:grpSp>
                <p:nvGrpSpPr>
                  <p:cNvPr id="116" name="Groep 115">
                    <a:extLst>
                      <a:ext uri="{FF2B5EF4-FFF2-40B4-BE49-F238E27FC236}">
                        <a16:creationId xmlns:a16="http://schemas.microsoft.com/office/drawing/2014/main" id="{95058D05-BFAF-48C8-9228-73DC728F79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82195" y="3403241"/>
                    <a:ext cx="412967" cy="393907"/>
                    <a:chOff x="13554906" y="3320109"/>
                    <a:chExt cx="443906" cy="423419"/>
                  </a:xfrm>
                </p:grpSpPr>
                <p:grpSp>
                  <p:nvGrpSpPr>
                    <p:cNvPr id="123" name="Groep 122">
                      <a:extLst>
                        <a:ext uri="{FF2B5EF4-FFF2-40B4-BE49-F238E27FC236}">
                          <a16:creationId xmlns:a16="http://schemas.microsoft.com/office/drawing/2014/main" id="{BE76F647-0688-4DD7-8D0C-1D6C7B2E77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554906" y="3320109"/>
                      <a:ext cx="443906" cy="423419"/>
                      <a:chOff x="12909684" y="1276143"/>
                      <a:chExt cx="443906" cy="423419"/>
                    </a:xfrm>
                  </p:grpSpPr>
                  <p:sp>
                    <p:nvSpPr>
                      <p:cNvPr id="126" name="Rechthoek 125">
                        <a:extLst>
                          <a:ext uri="{FF2B5EF4-FFF2-40B4-BE49-F238E27FC236}">
                            <a16:creationId xmlns:a16="http://schemas.microsoft.com/office/drawing/2014/main" id="{D8272FF3-EA38-4DB5-87D8-B27C7ED98A0C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18700" y="1285262"/>
                        <a:ext cx="434890" cy="4143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818181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127" name="Rechthoek 126">
                        <a:extLst>
                          <a:ext uri="{FF2B5EF4-FFF2-40B4-BE49-F238E27FC236}">
                            <a16:creationId xmlns:a16="http://schemas.microsoft.com/office/drawing/2014/main" id="{BF83043E-0511-45AA-BF02-8223A82508A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261629" cy="2578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128" name="Ovaal 127">
                        <a:extLst>
                          <a:ext uri="{FF2B5EF4-FFF2-40B4-BE49-F238E27FC236}">
                            <a16:creationId xmlns:a16="http://schemas.microsoft.com/office/drawing/2014/main" id="{A7F121FE-1C0B-4950-A112-C3373D1B3144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69071" y="1308711"/>
                        <a:ext cx="72188" cy="72188"/>
                      </a:xfrm>
                      <a:prstGeom prst="ellipse">
                        <a:avLst/>
                      </a:prstGeom>
                      <a:solidFill>
                        <a:srgbClr val="ECC67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nl-NL" sz="1000" b="1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pic>
                  <p:nvPicPr>
                    <p:cNvPr id="124" name="Afbeelding 123">
                      <a:extLst>
                        <a:ext uri="{FF2B5EF4-FFF2-40B4-BE49-F238E27FC236}">
                          <a16:creationId xmlns:a16="http://schemas.microsoft.com/office/drawing/2014/main" id="{B70A26F7-049A-413F-9634-64F74B3DBE07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567296" y="3424991"/>
                      <a:ext cx="173367" cy="1402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5" name="Afbeelding 124">
                      <a:extLst>
                        <a:ext uri="{FF2B5EF4-FFF2-40B4-BE49-F238E27FC236}">
                          <a16:creationId xmlns:a16="http://schemas.microsoft.com/office/drawing/2014/main" id="{D9982C68-4F93-464A-9835-E9DD696F9762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3635598" y="3454369"/>
                      <a:ext cx="173367" cy="11142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17" name="Groep 116">
                    <a:extLst>
                      <a:ext uri="{FF2B5EF4-FFF2-40B4-BE49-F238E27FC236}">
                        <a16:creationId xmlns:a16="http://schemas.microsoft.com/office/drawing/2014/main" id="{051C0589-DEE6-41B7-92C4-3628F2087F5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103513" y="3705268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121" name="Rechthoek 120">
                      <a:extLst>
                        <a:ext uri="{FF2B5EF4-FFF2-40B4-BE49-F238E27FC236}">
                          <a16:creationId xmlns:a16="http://schemas.microsoft.com/office/drawing/2014/main" id="{880EC1E1-7D8A-497E-9482-292E518BB5A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2" name="Rechthoek 121">
                      <a:extLst>
                        <a:ext uri="{FF2B5EF4-FFF2-40B4-BE49-F238E27FC236}">
                          <a16:creationId xmlns:a16="http://schemas.microsoft.com/office/drawing/2014/main" id="{4F45D79D-20DB-4F61-A409-6B52C2F7706C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118" name="Groep 117">
                    <a:extLst>
                      <a:ext uri="{FF2B5EF4-FFF2-40B4-BE49-F238E27FC236}">
                        <a16:creationId xmlns:a16="http://schemas.microsoft.com/office/drawing/2014/main" id="{FCF93D2B-8DEA-4C52-A7CF-57A32D5ECD56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13061402" y="3665637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119" name="Rechthoek 118">
                      <a:extLst>
                        <a:ext uri="{FF2B5EF4-FFF2-40B4-BE49-F238E27FC236}">
                          <a16:creationId xmlns:a16="http://schemas.microsoft.com/office/drawing/2014/main" id="{01237B17-2724-411C-8636-D939D63A6DD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0" name="Rechthoek 119">
                      <a:extLst>
                        <a:ext uri="{FF2B5EF4-FFF2-40B4-BE49-F238E27FC236}">
                          <a16:creationId xmlns:a16="http://schemas.microsoft.com/office/drawing/2014/main" id="{9308FB6A-375E-4244-B2C3-B13EAB6421D5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  <p:sp>
              <p:nvSpPr>
                <p:cNvPr id="114" name="Rechthoek 113">
                  <a:extLst>
                    <a:ext uri="{FF2B5EF4-FFF2-40B4-BE49-F238E27FC236}">
                      <a16:creationId xmlns:a16="http://schemas.microsoft.com/office/drawing/2014/main" id="{49F9A676-3D0D-4BEA-A023-55FA8760BF3F}"/>
                    </a:ext>
                  </a:extLst>
                </p:cNvPr>
                <p:cNvSpPr/>
                <p:nvPr userDrawn="1"/>
              </p:nvSpPr>
              <p:spPr>
                <a:xfrm>
                  <a:off x="12579993" y="3889890"/>
                  <a:ext cx="828259" cy="1611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Bijsnijden</a:t>
                  </a:r>
                </a:p>
              </p:txBody>
            </p:sp>
            <p:sp>
              <p:nvSpPr>
                <p:cNvPr id="115" name="Gelijkbenige driehoek 114">
                  <a:extLst>
                    <a:ext uri="{FF2B5EF4-FFF2-40B4-BE49-F238E27FC236}">
                      <a16:creationId xmlns:a16="http://schemas.microsoft.com/office/drawing/2014/main" id="{07F49A0C-F74B-410D-B67C-585D33F2E4B5}"/>
                    </a:ext>
                  </a:extLst>
                </p:cNvPr>
                <p:cNvSpPr/>
                <p:nvPr userDrawn="1"/>
              </p:nvSpPr>
              <p:spPr>
                <a:xfrm rot="10800000">
                  <a:off x="12950688" y="4093726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59" name="Groep 58">
            <a:extLst>
              <a:ext uri="{FF2B5EF4-FFF2-40B4-BE49-F238E27FC236}">
                <a16:creationId xmlns:a16="http://schemas.microsoft.com/office/drawing/2014/main" id="{CB42EF59-B93F-4F7C-9938-C5FBECCF9331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60" name="Rechthoek 59">
              <a:extLst>
                <a:ext uri="{FF2B5EF4-FFF2-40B4-BE49-F238E27FC236}">
                  <a16:creationId xmlns:a16="http://schemas.microsoft.com/office/drawing/2014/main" id="{F9ED8D51-FEAE-40EE-BE39-550ADC2C73C1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Rechthoek 60">
              <a:extLst>
                <a:ext uri="{FF2B5EF4-FFF2-40B4-BE49-F238E27FC236}">
                  <a16:creationId xmlns:a16="http://schemas.microsoft.com/office/drawing/2014/main" id="{0EC42BD9-D699-42AB-A195-09796511D056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62" name="Ovaal 61">
              <a:extLst>
                <a:ext uri="{FF2B5EF4-FFF2-40B4-BE49-F238E27FC236}">
                  <a16:creationId xmlns:a16="http://schemas.microsoft.com/office/drawing/2014/main" id="{430B7E59-AD25-4BD7-8791-F26172E39BCD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63" name="Rechthoek 62">
              <a:extLst>
                <a:ext uri="{FF2B5EF4-FFF2-40B4-BE49-F238E27FC236}">
                  <a16:creationId xmlns:a16="http://schemas.microsoft.com/office/drawing/2014/main" id="{4F49EFAA-DE90-4002-8C4C-EEDE513B34AD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9AD0B1DC-F208-425B-BB59-968E112DA26A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65" name="Rechthoek 64">
              <a:extLst>
                <a:ext uri="{FF2B5EF4-FFF2-40B4-BE49-F238E27FC236}">
                  <a16:creationId xmlns:a16="http://schemas.microsoft.com/office/drawing/2014/main" id="{64F3641D-B57C-4B8C-AA80-C65B17F3B2EA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53" name="Tijdelijke aanduiding voor afbeelding 8">
            <a:extLst>
              <a:ext uri="{FF2B5EF4-FFF2-40B4-BE49-F238E27FC236}">
                <a16:creationId xmlns:a16="http://schemas.microsoft.com/office/drawing/2014/main" id="{27489788-7523-4049-B6A4-83AEF615401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6570" y="973"/>
            <a:ext cx="12197820" cy="6857027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 icoon </a:t>
            </a:r>
            <a:br>
              <a:rPr lang="nl-NL" dirty="0"/>
            </a:br>
            <a:r>
              <a:rPr lang="nl-NL" dirty="0"/>
              <a:t>om een foto in te voegen.</a:t>
            </a:r>
            <a:br>
              <a:rPr lang="nl-NL" dirty="0"/>
            </a:br>
            <a:br>
              <a:rPr lang="nl-NL" dirty="0"/>
            </a:br>
            <a:r>
              <a:rPr lang="nl-NL" dirty="0"/>
              <a:t>Meer hulp nodig? </a:t>
            </a:r>
            <a:br>
              <a:rPr lang="nl-NL" dirty="0"/>
            </a:br>
            <a:r>
              <a:rPr lang="nl-NL" dirty="0"/>
              <a:t>Aan de zijkanten van de dia's zijn instructies </a:t>
            </a:r>
            <a:br>
              <a:rPr lang="nl-NL" dirty="0"/>
            </a:br>
            <a:r>
              <a:rPr lang="nl-NL" dirty="0"/>
              <a:t>geplaatst voor verdere informatie.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0D5CE9D-7E96-447A-B5B5-4ECD039CBC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1"/>
            <a:ext cx="12205798" cy="741498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98500" y="193037"/>
            <a:ext cx="10775070" cy="490400"/>
          </a:xfrm>
          <a:effectLst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Plaats hier je titel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920369-889F-41ED-907E-29DC775798E2}" type="datetime1">
              <a:rPr lang="nl-NL" smtClean="0"/>
              <a:t>07-03-2023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53896" y="6149975"/>
            <a:ext cx="715638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02C9A5-716F-45E6-800B-D4D02CE26F90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66" name="Tijdelijke aanduiding voor tekst 7">
            <a:extLst>
              <a:ext uri="{FF2B5EF4-FFF2-40B4-BE49-F238E27FC236}">
                <a16:creationId xmlns:a16="http://schemas.microsoft.com/office/drawing/2014/main" id="{06ED90A3-E524-4FE8-8DD3-3D16457501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500" y="5835457"/>
            <a:ext cx="1454913" cy="688793"/>
          </a:xfrm>
          <a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8100" b="810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39439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en Tekst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Rechthoek 206">
            <a:extLst>
              <a:ext uri="{FF2B5EF4-FFF2-40B4-BE49-F238E27FC236}">
                <a16:creationId xmlns:a16="http://schemas.microsoft.com/office/drawing/2014/main" id="{B8E429FB-E5CE-4EE2-82CC-6EC3FE9A5400}"/>
              </a:ext>
            </a:extLst>
          </p:cNvPr>
          <p:cNvSpPr/>
          <p:nvPr userDrawn="1"/>
        </p:nvSpPr>
        <p:spPr>
          <a:xfrm>
            <a:off x="-16402" y="0"/>
            <a:ext cx="1220840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GB" sz="1600" noProof="0"/>
          </a:p>
        </p:txBody>
      </p:sp>
      <p:sp>
        <p:nvSpPr>
          <p:cNvPr id="212" name="Tijdelijke aanduiding voor tekst 211">
            <a:extLst>
              <a:ext uri="{FF2B5EF4-FFF2-40B4-BE49-F238E27FC236}">
                <a16:creationId xmlns:a16="http://schemas.microsoft.com/office/drawing/2014/main" id="{EF2FF0A1-A3BF-41BD-A36A-D800B83A0B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-12031" y="2"/>
            <a:ext cx="6992124" cy="6857997"/>
          </a:xfrm>
          <a:custGeom>
            <a:avLst/>
            <a:gdLst>
              <a:gd name="connsiteX0" fmla="*/ 6878664 w 6992124"/>
              <a:gd name="connsiteY0" fmla="*/ 670231 h 6857997"/>
              <a:gd name="connsiteX1" fmla="*/ 6968073 w 6992124"/>
              <a:gd name="connsiteY1" fmla="*/ 738389 h 6857997"/>
              <a:gd name="connsiteX2" fmla="*/ 6900687 w 6992124"/>
              <a:gd name="connsiteY2" fmla="*/ 1437963 h 6857997"/>
              <a:gd name="connsiteX3" fmla="*/ 4038794 w 6992124"/>
              <a:gd name="connsiteY3" fmla="*/ 6740445 h 6857997"/>
              <a:gd name="connsiteX4" fmla="*/ 4005754 w 6992124"/>
              <a:gd name="connsiteY4" fmla="*/ 6857997 h 6857997"/>
              <a:gd name="connsiteX5" fmla="*/ 100073 w 6992124"/>
              <a:gd name="connsiteY5" fmla="*/ 6857997 h 6857997"/>
              <a:gd name="connsiteX6" fmla="*/ 539429 w 6992124"/>
              <a:gd name="connsiteY6" fmla="*/ 6459766 h 6857997"/>
              <a:gd name="connsiteX7" fmla="*/ 6185363 w 6992124"/>
              <a:gd name="connsiteY7" fmla="*/ 1469056 h 6857997"/>
              <a:gd name="connsiteX8" fmla="*/ 6878664 w 6992124"/>
              <a:gd name="connsiteY8" fmla="*/ 670231 h 6857997"/>
              <a:gd name="connsiteX9" fmla="*/ 0 w 6992124"/>
              <a:gd name="connsiteY9" fmla="*/ 0 h 6857997"/>
              <a:gd name="connsiteX10" fmla="*/ 1954248 w 6992124"/>
              <a:gd name="connsiteY10" fmla="*/ 0 h 6857997"/>
              <a:gd name="connsiteX11" fmla="*/ 1866743 w 6992124"/>
              <a:gd name="connsiteY11" fmla="*/ 61258 h 6857997"/>
              <a:gd name="connsiteX12" fmla="*/ 151045 w 6992124"/>
              <a:gd name="connsiteY12" fmla="*/ 1462757 h 6857997"/>
              <a:gd name="connsiteX13" fmla="*/ 0 w 6992124"/>
              <a:gd name="connsiteY13" fmla="*/ 161038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992124" h="6857997">
                <a:moveTo>
                  <a:pt x="6878664" y="670231"/>
                </a:moveTo>
                <a:cubicBezTo>
                  <a:pt x="6917715" y="667399"/>
                  <a:pt x="6948634" y="687864"/>
                  <a:pt x="6968073" y="738389"/>
                </a:cubicBezTo>
                <a:cubicBezTo>
                  <a:pt x="7019909" y="873122"/>
                  <a:pt x="6983623" y="1064857"/>
                  <a:pt x="6900687" y="1437963"/>
                </a:cubicBezTo>
                <a:cubicBezTo>
                  <a:pt x="6403191" y="3616845"/>
                  <a:pt x="4525223" y="5203410"/>
                  <a:pt x="4038794" y="6740445"/>
                </a:cubicBezTo>
                <a:lnTo>
                  <a:pt x="4005754" y="6857997"/>
                </a:lnTo>
                <a:lnTo>
                  <a:pt x="100073" y="6857997"/>
                </a:lnTo>
                <a:lnTo>
                  <a:pt x="539429" y="6459766"/>
                </a:lnTo>
                <a:cubicBezTo>
                  <a:pt x="2515890" y="4741119"/>
                  <a:pt x="5024273" y="3417156"/>
                  <a:pt x="6185363" y="1469056"/>
                </a:cubicBezTo>
                <a:cubicBezTo>
                  <a:pt x="6387518" y="1132223"/>
                  <a:pt x="6709443" y="682500"/>
                  <a:pt x="6878664" y="670231"/>
                </a:cubicBezTo>
                <a:close/>
                <a:moveTo>
                  <a:pt x="0" y="0"/>
                </a:moveTo>
                <a:lnTo>
                  <a:pt x="1954248" y="0"/>
                </a:lnTo>
                <a:lnTo>
                  <a:pt x="1866743" y="61258"/>
                </a:lnTo>
                <a:cubicBezTo>
                  <a:pt x="1283875" y="478208"/>
                  <a:pt x="702999" y="944146"/>
                  <a:pt x="151045" y="1462757"/>
                </a:cubicBezTo>
                <a:lnTo>
                  <a:pt x="0" y="1610387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149" name="Tijdelijke aanduiding voor afbeelding 8">
            <a:extLst>
              <a:ext uri="{FF2B5EF4-FFF2-40B4-BE49-F238E27FC236}">
                <a16:creationId xmlns:a16="http://schemas.microsoft.com/office/drawing/2014/main" id="{E909BB5C-4BBE-4A17-B7C9-9421049DFC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1434"/>
            <a:ext cx="7654744" cy="6856566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 icoon </a:t>
            </a:r>
            <a:br>
              <a:rPr lang="nl-NL" dirty="0"/>
            </a:br>
            <a:r>
              <a:rPr lang="nl-NL" dirty="0"/>
              <a:t>om een foto in te voegen.</a:t>
            </a:r>
            <a:br>
              <a:rPr lang="nl-NL" dirty="0"/>
            </a:br>
            <a:br>
              <a:rPr lang="nl-NL" dirty="0"/>
            </a:br>
            <a:r>
              <a:rPr lang="nl-NL" dirty="0"/>
              <a:t>Meer hulp nodig? </a:t>
            </a:r>
            <a:br>
              <a:rPr lang="nl-NL" dirty="0"/>
            </a:br>
            <a:r>
              <a:rPr lang="nl-NL" dirty="0"/>
              <a:t>Aan de zijkanten van de dia's zijn instructies </a:t>
            </a:r>
            <a:br>
              <a:rPr lang="nl-NL" dirty="0"/>
            </a:br>
            <a:r>
              <a:rPr lang="nl-NL" dirty="0"/>
              <a:t>geplaatst voor verdere informatie.</a:t>
            </a:r>
          </a:p>
        </p:txBody>
      </p:sp>
      <p:sp>
        <p:nvSpPr>
          <p:cNvPr id="209" name="Titel 1">
            <a:extLst>
              <a:ext uri="{FF2B5EF4-FFF2-40B4-BE49-F238E27FC236}">
                <a16:creationId xmlns:a16="http://schemas.microsoft.com/office/drawing/2014/main" id="{D14024B1-8A6A-4817-8628-23B150CCB4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4743" y="741500"/>
            <a:ext cx="3118757" cy="490400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Plaats hier je titel</a:t>
            </a:r>
          </a:p>
        </p:txBody>
      </p:sp>
      <p:sp>
        <p:nvSpPr>
          <p:cNvPr id="210" name="Tijdelijke aanduiding voor verticale tekst 2">
            <a:extLst>
              <a:ext uri="{FF2B5EF4-FFF2-40B4-BE49-F238E27FC236}">
                <a16:creationId xmlns:a16="http://schemas.microsoft.com/office/drawing/2014/main" id="{2DDFBA7E-BE8A-49C5-8E4C-D80876B42C7A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374743" y="1591900"/>
            <a:ext cx="3118757" cy="4356463"/>
          </a:xfrm>
        </p:spPr>
        <p:txBody>
          <a:bodyPr vert="horz" lIns="0" tIns="0" rIns="0" bIns="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nl-NL" dirty="0"/>
              <a:t>Klik hier om een bullet te plaatsen.</a:t>
            </a:r>
          </a:p>
          <a:p>
            <a:pPr lvl="1"/>
            <a:r>
              <a:rPr lang="nl-NL" dirty="0"/>
              <a:t>Sub-bullets</a:t>
            </a:r>
          </a:p>
          <a:p>
            <a:pPr lvl="2"/>
            <a:r>
              <a:rPr lang="nl-NL" dirty="0"/>
              <a:t>Leestekst</a:t>
            </a:r>
          </a:p>
          <a:p>
            <a:pPr lvl="3"/>
            <a:r>
              <a:rPr lang="nl-NL" dirty="0"/>
              <a:t>Subtitel</a:t>
            </a:r>
          </a:p>
          <a:p>
            <a:pPr lvl="4"/>
            <a:r>
              <a:rPr lang="nl-NL" dirty="0"/>
              <a:t>Numerieke bullets</a:t>
            </a:r>
          </a:p>
          <a:p>
            <a:pPr lvl="5"/>
            <a:r>
              <a:rPr lang="nl-NL" dirty="0"/>
              <a:t># Abc</a:t>
            </a:r>
          </a:p>
          <a:p>
            <a:pPr lvl="6"/>
            <a:r>
              <a:rPr lang="nl-NL" dirty="0"/>
              <a:t># Bullets</a:t>
            </a:r>
          </a:p>
          <a:p>
            <a:pPr lvl="7"/>
            <a:r>
              <a:rPr lang="nl-NL" dirty="0"/>
              <a:t>Cursief</a:t>
            </a:r>
          </a:p>
          <a:p>
            <a:pPr lvl="8"/>
            <a:r>
              <a:rPr lang="nl-NL" dirty="0"/>
              <a:t>Alt. Subtitel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NL"/>
            </a:defPPr>
            <a:lvl1pPr algn="ctr">
              <a:defRPr sz="2400" b="0" spc="50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nl-NL" dirty="0"/>
              <a:t>Beeld en Tekst (Blauw)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9EF87B0-D530-4E1C-80A0-635E7A1498EA}" type="datetime1">
              <a:rPr lang="nl-NL" smtClean="0"/>
              <a:t>07-03-2023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53896" y="6149975"/>
            <a:ext cx="438631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02C9A5-716F-45E6-800B-D4D02CE26F90}" type="slidenum">
              <a:rPr lang="nl-NL" smtClean="0"/>
              <a:pPr/>
              <a:t>‹#›</a:t>
            </a:fld>
            <a:endParaRPr lang="nl-NL"/>
          </a:p>
        </p:txBody>
      </p:sp>
      <p:grpSp>
        <p:nvGrpSpPr>
          <p:cNvPr id="301" name="Instructie">
            <a:extLst>
              <a:ext uri="{FF2B5EF4-FFF2-40B4-BE49-F238E27FC236}">
                <a16:creationId xmlns:a16="http://schemas.microsoft.com/office/drawing/2014/main" id="{3095368D-98DC-44BF-B19F-EF6A96AA3788}"/>
              </a:ext>
            </a:extLst>
          </p:cNvPr>
          <p:cNvGrpSpPr/>
          <p:nvPr userDrawn="1"/>
        </p:nvGrpSpPr>
        <p:grpSpPr>
          <a:xfrm>
            <a:off x="12441539" y="-99300"/>
            <a:ext cx="3391307" cy="7056601"/>
            <a:chOff x="12441539" y="-99300"/>
            <a:chExt cx="3391307" cy="7056601"/>
          </a:xfrm>
        </p:grpSpPr>
        <p:sp>
          <p:nvSpPr>
            <p:cNvPr id="302" name="Rechthoek 301">
              <a:extLst>
                <a:ext uri="{FF2B5EF4-FFF2-40B4-BE49-F238E27FC236}">
                  <a16:creationId xmlns:a16="http://schemas.microsoft.com/office/drawing/2014/main" id="{E4DF977C-3CD6-4B43-9085-FCDBC0FE817B}"/>
                </a:ext>
              </a:extLst>
            </p:cNvPr>
            <p:cNvSpPr/>
            <p:nvPr userDrawn="1"/>
          </p:nvSpPr>
          <p:spPr>
            <a:xfrm>
              <a:off x="12441539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0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3" name="Ovaal 302">
              <a:extLst>
                <a:ext uri="{FF2B5EF4-FFF2-40B4-BE49-F238E27FC236}">
                  <a16:creationId xmlns:a16="http://schemas.microsoft.com/office/drawing/2014/main" id="{FED108A6-5D7D-401F-A509-E9A31452CFE3}"/>
                </a:ext>
              </a:extLst>
            </p:cNvPr>
            <p:cNvSpPr/>
            <p:nvPr userDrawn="1"/>
          </p:nvSpPr>
          <p:spPr>
            <a:xfrm>
              <a:off x="15501708" y="5972924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800" b="0" cap="all" baseline="0" dirty="0" err="1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4" name="Graphic 163" descr="Informatie">
              <a:extLst>
                <a:ext uri="{FF2B5EF4-FFF2-40B4-BE49-F238E27FC236}">
                  <a16:creationId xmlns:a16="http://schemas.microsoft.com/office/drawing/2014/main" id="{96B7CA24-1B11-4DDF-837C-2FD414561DE8}"/>
                </a:ext>
              </a:extLst>
            </p:cNvPr>
            <p:cNvSpPr/>
            <p:nvPr userDrawn="1"/>
          </p:nvSpPr>
          <p:spPr>
            <a:xfrm>
              <a:off x="15483348" y="5954564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tx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2000" b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5" name="Rechthoek 304">
              <a:extLst>
                <a:ext uri="{FF2B5EF4-FFF2-40B4-BE49-F238E27FC236}">
                  <a16:creationId xmlns:a16="http://schemas.microsoft.com/office/drawing/2014/main" id="{8F707320-FCE5-4D0D-A39F-1185C6993770}"/>
                </a:ext>
              </a:extLst>
            </p:cNvPr>
            <p:cNvSpPr/>
            <p:nvPr userDrawn="1"/>
          </p:nvSpPr>
          <p:spPr>
            <a:xfrm>
              <a:off x="12556139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  <p:grpSp>
          <p:nvGrpSpPr>
            <p:cNvPr id="306" name="INSTRUCTIE">
              <a:extLst>
                <a:ext uri="{FF2B5EF4-FFF2-40B4-BE49-F238E27FC236}">
                  <a16:creationId xmlns:a16="http://schemas.microsoft.com/office/drawing/2014/main" id="{DF3E4B87-2B6A-4321-8975-C2C005E84DBC}"/>
                </a:ext>
              </a:extLst>
            </p:cNvPr>
            <p:cNvGrpSpPr/>
            <p:nvPr userDrawn="1"/>
          </p:nvGrpSpPr>
          <p:grpSpPr>
            <a:xfrm>
              <a:off x="12556437" y="0"/>
              <a:ext cx="3194765" cy="3863595"/>
              <a:chOff x="12556437" y="0"/>
              <a:chExt cx="3194765" cy="3863595"/>
            </a:xfrm>
          </p:grpSpPr>
          <p:sp>
            <p:nvSpPr>
              <p:cNvPr id="307" name="Rechthoek 306">
                <a:extLst>
                  <a:ext uri="{FF2B5EF4-FFF2-40B4-BE49-F238E27FC236}">
                    <a16:creationId xmlns:a16="http://schemas.microsoft.com/office/drawing/2014/main" id="{12E0AAFC-34AC-4A06-9905-EEF53779DFAD}"/>
                  </a:ext>
                </a:extLst>
              </p:cNvPr>
              <p:cNvSpPr/>
              <p:nvPr userDrawn="1"/>
            </p:nvSpPr>
            <p:spPr>
              <a:xfrm>
                <a:off x="12556438" y="0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Afbeelding invoegen/veranderen</a:t>
                </a:r>
              </a:p>
            </p:txBody>
          </p:sp>
          <p:sp>
            <p:nvSpPr>
              <p:cNvPr id="308" name="Ovaal 307">
                <a:extLst>
                  <a:ext uri="{FF2B5EF4-FFF2-40B4-BE49-F238E27FC236}">
                    <a16:creationId xmlns:a16="http://schemas.microsoft.com/office/drawing/2014/main" id="{4EDF659B-26C2-442B-99AD-74B4BADAA257}"/>
                  </a:ext>
                </a:extLst>
              </p:cNvPr>
              <p:cNvSpPr/>
              <p:nvPr userDrawn="1"/>
            </p:nvSpPr>
            <p:spPr>
              <a:xfrm>
                <a:off x="12556437" y="39420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309" name="Rechthoek 308">
                <a:extLst>
                  <a:ext uri="{FF2B5EF4-FFF2-40B4-BE49-F238E27FC236}">
                    <a16:creationId xmlns:a16="http://schemas.microsoft.com/office/drawing/2014/main" id="{0A240A76-B106-49B0-84D8-D8DC7DD8442D}"/>
                  </a:ext>
                </a:extLst>
              </p:cNvPr>
              <p:cNvSpPr/>
              <p:nvPr userDrawn="1"/>
            </p:nvSpPr>
            <p:spPr>
              <a:xfrm>
                <a:off x="12922118" y="393161"/>
                <a:ext cx="2829084" cy="57856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afbeelding d.m.v. de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‘Delete’-knop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afbeelding in te voegen. </a:t>
                </a:r>
                <a:r>
                  <a:rPr kumimoji="0" lang="nl-NL" sz="11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voorbeeld).</a:t>
                </a:r>
                <a:endPara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0" name="Ovaal 309">
                <a:extLst>
                  <a:ext uri="{FF2B5EF4-FFF2-40B4-BE49-F238E27FC236}">
                    <a16:creationId xmlns:a16="http://schemas.microsoft.com/office/drawing/2014/main" id="{E7EEC508-C988-402F-8936-90EDEB515150}"/>
                  </a:ext>
                </a:extLst>
              </p:cNvPr>
              <p:cNvSpPr/>
              <p:nvPr userDrawn="1"/>
            </p:nvSpPr>
            <p:spPr>
              <a:xfrm>
                <a:off x="12556437" y="157360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311" name="Rechthoek 310">
                <a:extLst>
                  <a:ext uri="{FF2B5EF4-FFF2-40B4-BE49-F238E27FC236}">
                    <a16:creationId xmlns:a16="http://schemas.microsoft.com/office/drawing/2014/main" id="{A14299C2-7817-4099-A0DA-A3AD112AF093}"/>
                  </a:ext>
                </a:extLst>
              </p:cNvPr>
              <p:cNvSpPr/>
              <p:nvPr userDrawn="1"/>
            </p:nvSpPr>
            <p:spPr>
              <a:xfrm>
                <a:off x="12922118" y="1573600"/>
                <a:ext cx="2829084" cy="28873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de gewenste afbeelding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klik 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‘Invoegen’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2" name="Groep 311">
                <a:extLst>
                  <a:ext uri="{FF2B5EF4-FFF2-40B4-BE49-F238E27FC236}">
                    <a16:creationId xmlns:a16="http://schemas.microsoft.com/office/drawing/2014/main" id="{6CA97642-E6F1-4241-91D6-A8524BB61B90}"/>
                  </a:ext>
                </a:extLst>
              </p:cNvPr>
              <p:cNvGrpSpPr/>
              <p:nvPr userDrawn="1"/>
            </p:nvGrpSpPr>
            <p:grpSpPr>
              <a:xfrm>
                <a:off x="12922118" y="2014408"/>
                <a:ext cx="825500" cy="209550"/>
                <a:chOff x="13504624" y="2482850"/>
                <a:chExt cx="825500" cy="209550"/>
              </a:xfrm>
            </p:grpSpPr>
            <p:sp>
              <p:nvSpPr>
                <p:cNvPr id="339" name="Rechthoek 338">
                  <a:extLst>
                    <a:ext uri="{FF2B5EF4-FFF2-40B4-BE49-F238E27FC236}">
                      <a16:creationId xmlns:a16="http://schemas.microsoft.com/office/drawing/2014/main" id="{C5E5765E-F956-4C47-8719-D937F85360FF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Invoegen</a:t>
                  </a:r>
                </a:p>
              </p:txBody>
            </p:sp>
            <p:cxnSp>
              <p:nvCxnSpPr>
                <p:cNvPr id="340" name="Rechte verbindingslijn 339">
                  <a:extLst>
                    <a:ext uri="{FF2B5EF4-FFF2-40B4-BE49-F238E27FC236}">
                      <a16:creationId xmlns:a16="http://schemas.microsoft.com/office/drawing/2014/main" id="{9FFF4086-3B32-473B-B2B6-F4294B8398A2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341" name="Gelijkbenige driehoek 340">
                  <a:extLst>
                    <a:ext uri="{FF2B5EF4-FFF2-40B4-BE49-F238E27FC236}">
                      <a16:creationId xmlns:a16="http://schemas.microsoft.com/office/drawing/2014/main" id="{BA886511-AA59-4848-82C3-CC85EB2CC58D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13" name="Groep 312">
                <a:extLst>
                  <a:ext uri="{FF2B5EF4-FFF2-40B4-BE49-F238E27FC236}">
                    <a16:creationId xmlns:a16="http://schemas.microsoft.com/office/drawing/2014/main" id="{41D1AF1A-C2FB-4F38-A8DD-1537360C38CF}"/>
                  </a:ext>
                </a:extLst>
              </p:cNvPr>
              <p:cNvGrpSpPr/>
              <p:nvPr userDrawn="1"/>
            </p:nvGrpSpPr>
            <p:grpSpPr>
              <a:xfrm>
                <a:off x="12922118" y="1108029"/>
                <a:ext cx="294789" cy="318834"/>
                <a:chOff x="14466489" y="1001522"/>
                <a:chExt cx="290627" cy="314333"/>
              </a:xfrm>
            </p:grpSpPr>
            <p:sp>
              <p:nvSpPr>
                <p:cNvPr id="333" name="Rechthoek 332">
                  <a:extLst>
                    <a:ext uri="{FF2B5EF4-FFF2-40B4-BE49-F238E27FC236}">
                      <a16:creationId xmlns:a16="http://schemas.microsoft.com/office/drawing/2014/main" id="{63DD32DB-C7B3-4D73-B6DA-33D716ADE46A}"/>
                    </a:ext>
                  </a:extLst>
                </p:cNvPr>
                <p:cNvSpPr/>
                <p:nvPr userDrawn="1"/>
              </p:nvSpPr>
              <p:spPr>
                <a:xfrm>
                  <a:off x="14466489" y="1001522"/>
                  <a:ext cx="257935" cy="25416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C0C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4" name="Ovaal 333">
                  <a:extLst>
                    <a:ext uri="{FF2B5EF4-FFF2-40B4-BE49-F238E27FC236}">
                      <a16:creationId xmlns:a16="http://schemas.microsoft.com/office/drawing/2014/main" id="{E0A76D16-CAB5-4A7A-AA4D-59982540A00F}"/>
                    </a:ext>
                  </a:extLst>
                </p:cNvPr>
                <p:cNvSpPr/>
                <p:nvPr userDrawn="1"/>
              </p:nvSpPr>
              <p:spPr>
                <a:xfrm>
                  <a:off x="14623626" y="1033630"/>
                  <a:ext cx="71169" cy="71169"/>
                </a:xfrm>
                <a:prstGeom prst="ellipse">
                  <a:avLst/>
                </a:prstGeom>
                <a:solidFill>
                  <a:srgbClr val="F1D8A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5" name="Vrije vorm: vorm 334">
                  <a:extLst>
                    <a:ext uri="{FF2B5EF4-FFF2-40B4-BE49-F238E27FC236}">
                      <a16:creationId xmlns:a16="http://schemas.microsoft.com/office/drawing/2014/main" id="{8CC8BF0D-BC51-4DD2-9824-ED87207DF316}"/>
                    </a:ext>
                  </a:extLst>
                </p:cNvPr>
                <p:cNvSpPr/>
                <p:nvPr userDrawn="1"/>
              </p:nvSpPr>
              <p:spPr>
                <a:xfrm rot="2700000">
                  <a:off x="14498877" y="1157846"/>
                  <a:ext cx="168558" cy="147459"/>
                </a:xfrm>
                <a:custGeom>
                  <a:avLst/>
                  <a:gdLst>
                    <a:gd name="connsiteX0" fmla="*/ 12837 w 168558"/>
                    <a:gd name="connsiteY0" fmla="*/ 12836 h 147459"/>
                    <a:gd name="connsiteX1" fmla="*/ 43826 w 168558"/>
                    <a:gd name="connsiteY1" fmla="*/ 0 h 147459"/>
                    <a:gd name="connsiteX2" fmla="*/ 168558 w 168558"/>
                    <a:gd name="connsiteY2" fmla="*/ 0 h 147459"/>
                    <a:gd name="connsiteX3" fmla="*/ 21099 w 168558"/>
                    <a:gd name="connsiteY3" fmla="*/ 147459 h 147459"/>
                    <a:gd name="connsiteX4" fmla="*/ 0 w 168558"/>
                    <a:gd name="connsiteY4" fmla="*/ 126361 h 147459"/>
                    <a:gd name="connsiteX5" fmla="*/ 0 w 168558"/>
                    <a:gd name="connsiteY5" fmla="*/ 43826 h 147459"/>
                    <a:gd name="connsiteX6" fmla="*/ 12837 w 168558"/>
                    <a:gd name="connsiteY6" fmla="*/ 12836 h 147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8558" h="147459">
                      <a:moveTo>
                        <a:pt x="12837" y="12836"/>
                      </a:moveTo>
                      <a:cubicBezTo>
                        <a:pt x="20768" y="4905"/>
                        <a:pt x="31724" y="0"/>
                        <a:pt x="43826" y="0"/>
                      </a:cubicBezTo>
                      <a:lnTo>
                        <a:pt x="168558" y="0"/>
                      </a:lnTo>
                      <a:lnTo>
                        <a:pt x="21099" y="147459"/>
                      </a:lnTo>
                      <a:lnTo>
                        <a:pt x="0" y="126361"/>
                      </a:lnTo>
                      <a:lnTo>
                        <a:pt x="0" y="43826"/>
                      </a:lnTo>
                      <a:cubicBezTo>
                        <a:pt x="1" y="31723"/>
                        <a:pt x="4906" y="20767"/>
                        <a:pt x="12837" y="12836"/>
                      </a:cubicBezTo>
                      <a:close/>
                    </a:path>
                  </a:pathLst>
                </a:custGeom>
                <a:solidFill>
                  <a:srgbClr val="C9D8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6" name="Rechthoek: afgeronde hoeken 335">
                  <a:extLst>
                    <a:ext uri="{FF2B5EF4-FFF2-40B4-BE49-F238E27FC236}">
                      <a16:creationId xmlns:a16="http://schemas.microsoft.com/office/drawing/2014/main" id="{10ABA329-19C8-4695-A677-D754017B2F5A}"/>
                    </a:ext>
                  </a:extLst>
                </p:cNvPr>
                <p:cNvSpPr/>
                <p:nvPr userDrawn="1"/>
              </p:nvSpPr>
              <p:spPr>
                <a:xfrm>
                  <a:off x="14601150" y="1145314"/>
                  <a:ext cx="155966" cy="116816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337" name="Rechte verbindingslijn 336">
                  <a:extLst>
                    <a:ext uri="{FF2B5EF4-FFF2-40B4-BE49-F238E27FC236}">
                      <a16:creationId xmlns:a16="http://schemas.microsoft.com/office/drawing/2014/main" id="{1E846F96-017D-434C-AC4A-F1DC16C12BC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4637490" y="1308665"/>
                  <a:ext cx="83286" cy="0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8" name="Rechte verbindingslijn 337">
                  <a:extLst>
                    <a:ext uri="{FF2B5EF4-FFF2-40B4-BE49-F238E27FC236}">
                      <a16:creationId xmlns:a16="http://schemas.microsoft.com/office/drawing/2014/main" id="{1ED5469F-AE6C-4C06-83B3-92C2395EF505}"/>
                    </a:ext>
                  </a:extLst>
                </p:cNvPr>
                <p:cNvCxnSpPr>
                  <a:cxnSpLocks/>
                  <a:stCxn id="336" idx="2"/>
                </p:cNvCxnSpPr>
                <p:nvPr userDrawn="1"/>
              </p:nvCxnSpPr>
              <p:spPr>
                <a:xfrm flipH="1">
                  <a:off x="14678717" y="1262130"/>
                  <a:ext cx="416" cy="43573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314" name="Ovaal 313">
                <a:extLst>
                  <a:ext uri="{FF2B5EF4-FFF2-40B4-BE49-F238E27FC236}">
                    <a16:creationId xmlns:a16="http://schemas.microsoft.com/office/drawing/2014/main" id="{F52C4C3E-6593-47FD-AFF6-B5BD0E841391}"/>
                  </a:ext>
                </a:extLst>
              </p:cNvPr>
              <p:cNvSpPr/>
              <p:nvPr userDrawn="1"/>
            </p:nvSpPr>
            <p:spPr>
              <a:xfrm>
                <a:off x="12556437" y="237685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315" name="Rechthoek 314">
                <a:extLst>
                  <a:ext uri="{FF2B5EF4-FFF2-40B4-BE49-F238E27FC236}">
                    <a16:creationId xmlns:a16="http://schemas.microsoft.com/office/drawing/2014/main" id="{9AD34AD4-EABA-4D10-9FE0-3D8837CEE2C2}"/>
                  </a:ext>
                </a:extLst>
              </p:cNvPr>
              <p:cNvSpPr/>
              <p:nvPr userDrawn="1"/>
            </p:nvSpPr>
            <p:spPr>
              <a:xfrm>
                <a:off x="12922118" y="2376853"/>
                <a:ext cx="2829083" cy="73080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Om de afbeelding te schalen of bij te snijden, ga naar de tab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voor afbeeldingen - Opmaak’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 klik op de knop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‘Bijsnijden’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Schaal met de bolletjes de afbeelding en met de hoekjes het afbeeldingskader.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6" name="Groep 315">
                <a:extLst>
                  <a:ext uri="{FF2B5EF4-FFF2-40B4-BE49-F238E27FC236}">
                    <a16:creationId xmlns:a16="http://schemas.microsoft.com/office/drawing/2014/main" id="{BDE828E6-6020-45E6-BCCE-EF01F44E76B2}"/>
                  </a:ext>
                </a:extLst>
              </p:cNvPr>
              <p:cNvGrpSpPr/>
              <p:nvPr userDrawn="1"/>
            </p:nvGrpSpPr>
            <p:grpSpPr>
              <a:xfrm>
                <a:off x="12776234" y="3250677"/>
                <a:ext cx="684511" cy="612918"/>
                <a:chOff x="12579993" y="3403241"/>
                <a:chExt cx="828259" cy="741632"/>
              </a:xfrm>
            </p:grpSpPr>
            <p:grpSp>
              <p:nvGrpSpPr>
                <p:cNvPr id="317" name="Groep 316">
                  <a:extLst>
                    <a:ext uri="{FF2B5EF4-FFF2-40B4-BE49-F238E27FC236}">
                      <a16:creationId xmlns:a16="http://schemas.microsoft.com/office/drawing/2014/main" id="{890B077B-FF17-40BF-B1BD-357ED383E2D1}"/>
                    </a:ext>
                  </a:extLst>
                </p:cNvPr>
                <p:cNvGrpSpPr/>
                <p:nvPr userDrawn="1"/>
              </p:nvGrpSpPr>
              <p:grpSpPr>
                <a:xfrm>
                  <a:off x="12771568" y="3403241"/>
                  <a:ext cx="467138" cy="448489"/>
                  <a:chOff x="12782195" y="3403241"/>
                  <a:chExt cx="467138" cy="448489"/>
                </a:xfrm>
              </p:grpSpPr>
              <p:grpSp>
                <p:nvGrpSpPr>
                  <p:cNvPr id="320" name="Groep 319">
                    <a:extLst>
                      <a:ext uri="{FF2B5EF4-FFF2-40B4-BE49-F238E27FC236}">
                        <a16:creationId xmlns:a16="http://schemas.microsoft.com/office/drawing/2014/main" id="{394833F6-9A1F-4E95-B77B-607FF495BCA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82195" y="3403241"/>
                    <a:ext cx="412967" cy="393907"/>
                    <a:chOff x="13554906" y="3320109"/>
                    <a:chExt cx="443906" cy="423419"/>
                  </a:xfrm>
                </p:grpSpPr>
                <p:grpSp>
                  <p:nvGrpSpPr>
                    <p:cNvPr id="327" name="Groep 326">
                      <a:extLst>
                        <a:ext uri="{FF2B5EF4-FFF2-40B4-BE49-F238E27FC236}">
                          <a16:creationId xmlns:a16="http://schemas.microsoft.com/office/drawing/2014/main" id="{7E514FF3-39B5-46BE-8787-06B93E3893B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554906" y="3320109"/>
                      <a:ext cx="443906" cy="423419"/>
                      <a:chOff x="12909684" y="1276143"/>
                      <a:chExt cx="443906" cy="423419"/>
                    </a:xfrm>
                  </p:grpSpPr>
                  <p:sp>
                    <p:nvSpPr>
                      <p:cNvPr id="330" name="Rechthoek 329">
                        <a:extLst>
                          <a:ext uri="{FF2B5EF4-FFF2-40B4-BE49-F238E27FC236}">
                            <a16:creationId xmlns:a16="http://schemas.microsoft.com/office/drawing/2014/main" id="{B0984C0C-A6D4-493A-8CCD-248FDFF4C1E2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18700" y="1285262"/>
                        <a:ext cx="434890" cy="4143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818181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31" name="Rechthoek 330">
                        <a:extLst>
                          <a:ext uri="{FF2B5EF4-FFF2-40B4-BE49-F238E27FC236}">
                            <a16:creationId xmlns:a16="http://schemas.microsoft.com/office/drawing/2014/main" id="{10289F42-478B-478B-8853-B9F6C2C90BEB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261629" cy="2578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32" name="Ovaal 331">
                        <a:extLst>
                          <a:ext uri="{FF2B5EF4-FFF2-40B4-BE49-F238E27FC236}">
                            <a16:creationId xmlns:a16="http://schemas.microsoft.com/office/drawing/2014/main" id="{79A062D8-FA6C-471B-A5D9-DFFAA5E8F29D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69071" y="1308711"/>
                        <a:ext cx="72188" cy="72188"/>
                      </a:xfrm>
                      <a:prstGeom prst="ellipse">
                        <a:avLst/>
                      </a:prstGeom>
                      <a:solidFill>
                        <a:srgbClr val="ECC67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nl-NL" sz="1000" b="1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pic>
                  <p:nvPicPr>
                    <p:cNvPr id="328" name="Afbeelding 327">
                      <a:extLst>
                        <a:ext uri="{FF2B5EF4-FFF2-40B4-BE49-F238E27FC236}">
                          <a16:creationId xmlns:a16="http://schemas.microsoft.com/office/drawing/2014/main" id="{8A686CCA-7BB1-48A8-86DF-C2E0234F2EB1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567296" y="3424991"/>
                      <a:ext cx="173367" cy="1402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9" name="Afbeelding 328">
                      <a:extLst>
                        <a:ext uri="{FF2B5EF4-FFF2-40B4-BE49-F238E27FC236}">
                          <a16:creationId xmlns:a16="http://schemas.microsoft.com/office/drawing/2014/main" id="{A9B36A3B-24F6-46C8-8434-FFD0E3F5D886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3635598" y="3454369"/>
                      <a:ext cx="173367" cy="11142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21" name="Groep 320">
                    <a:extLst>
                      <a:ext uri="{FF2B5EF4-FFF2-40B4-BE49-F238E27FC236}">
                        <a16:creationId xmlns:a16="http://schemas.microsoft.com/office/drawing/2014/main" id="{0960E14C-C441-4EF5-B7A8-13234063C3F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103513" y="3705268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325" name="Rechthoek 324">
                      <a:extLst>
                        <a:ext uri="{FF2B5EF4-FFF2-40B4-BE49-F238E27FC236}">
                          <a16:creationId xmlns:a16="http://schemas.microsoft.com/office/drawing/2014/main" id="{06BAF0DA-31C1-462F-9391-F333771788A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26" name="Rechthoek 325">
                      <a:extLst>
                        <a:ext uri="{FF2B5EF4-FFF2-40B4-BE49-F238E27FC236}">
                          <a16:creationId xmlns:a16="http://schemas.microsoft.com/office/drawing/2014/main" id="{4E8AAC43-A13D-49C0-A395-C978DC485617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322" name="Groep 321">
                    <a:extLst>
                      <a:ext uri="{FF2B5EF4-FFF2-40B4-BE49-F238E27FC236}">
                        <a16:creationId xmlns:a16="http://schemas.microsoft.com/office/drawing/2014/main" id="{3B982268-A8DE-4AC7-8CFC-5F98D9975D43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13061402" y="3665637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323" name="Rechthoek 322">
                      <a:extLst>
                        <a:ext uri="{FF2B5EF4-FFF2-40B4-BE49-F238E27FC236}">
                          <a16:creationId xmlns:a16="http://schemas.microsoft.com/office/drawing/2014/main" id="{60978501-2FCA-4840-928B-4CD0E03789B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24" name="Rechthoek 323">
                      <a:extLst>
                        <a:ext uri="{FF2B5EF4-FFF2-40B4-BE49-F238E27FC236}">
                          <a16:creationId xmlns:a16="http://schemas.microsoft.com/office/drawing/2014/main" id="{6D00CCE2-8F95-4809-9841-0D035A65788C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  <p:sp>
              <p:nvSpPr>
                <p:cNvPr id="318" name="Rechthoek 317">
                  <a:extLst>
                    <a:ext uri="{FF2B5EF4-FFF2-40B4-BE49-F238E27FC236}">
                      <a16:creationId xmlns:a16="http://schemas.microsoft.com/office/drawing/2014/main" id="{BA69F837-198B-40CA-BEC8-D3D703B6BB4C}"/>
                    </a:ext>
                  </a:extLst>
                </p:cNvPr>
                <p:cNvSpPr/>
                <p:nvPr userDrawn="1"/>
              </p:nvSpPr>
              <p:spPr>
                <a:xfrm>
                  <a:off x="12579993" y="3889890"/>
                  <a:ext cx="828259" cy="1611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Bijsnijden</a:t>
                  </a:r>
                </a:p>
              </p:txBody>
            </p:sp>
            <p:sp>
              <p:nvSpPr>
                <p:cNvPr id="319" name="Gelijkbenige driehoek 318">
                  <a:extLst>
                    <a:ext uri="{FF2B5EF4-FFF2-40B4-BE49-F238E27FC236}">
                      <a16:creationId xmlns:a16="http://schemas.microsoft.com/office/drawing/2014/main" id="{FC2B5ECC-7269-49EF-9977-BB106A35A028}"/>
                    </a:ext>
                  </a:extLst>
                </p:cNvPr>
                <p:cNvSpPr/>
                <p:nvPr userDrawn="1"/>
              </p:nvSpPr>
              <p:spPr>
                <a:xfrm rot="10800000">
                  <a:off x="12950688" y="4093726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28" name="Instructie">
            <a:extLst>
              <a:ext uri="{FF2B5EF4-FFF2-40B4-BE49-F238E27FC236}">
                <a16:creationId xmlns:a16="http://schemas.microsoft.com/office/drawing/2014/main" id="{A06DD708-2613-4A96-9BDC-1D8406A1A1D8}"/>
              </a:ext>
            </a:extLst>
          </p:cNvPr>
          <p:cNvGrpSpPr/>
          <p:nvPr userDrawn="1"/>
        </p:nvGrpSpPr>
        <p:grpSpPr>
          <a:xfrm>
            <a:off x="-3666328" y="-99300"/>
            <a:ext cx="3391307" cy="7056601"/>
            <a:chOff x="-3666328" y="-99300"/>
            <a:chExt cx="3391307" cy="7056601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5E215DFF-B55E-4DF4-8DAD-37963287CA96}"/>
                </a:ext>
              </a:extLst>
            </p:cNvPr>
            <p:cNvSpPr/>
            <p:nvPr userDrawn="1"/>
          </p:nvSpPr>
          <p:spPr>
            <a:xfrm>
              <a:off x="-3666328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D854329D-8595-4DBE-AB8B-56C940A5384B}"/>
                </a:ext>
              </a:extLst>
            </p:cNvPr>
            <p:cNvSpPr/>
            <p:nvPr userDrawn="1"/>
          </p:nvSpPr>
          <p:spPr>
            <a:xfrm>
              <a:off x="-3459892" y="1706891"/>
              <a:ext cx="3086600" cy="4148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1" name="Rechthoek 130">
              <a:extLst>
                <a:ext uri="{FF2B5EF4-FFF2-40B4-BE49-F238E27FC236}">
                  <a16:creationId xmlns:a16="http://schemas.microsoft.com/office/drawing/2014/main" id="{B162FFAB-B3B1-4C09-8F10-ED6CF2F93DAF}"/>
                </a:ext>
              </a:extLst>
            </p:cNvPr>
            <p:cNvSpPr/>
            <p:nvPr userDrawn="1"/>
          </p:nvSpPr>
          <p:spPr>
            <a:xfrm>
              <a:off x="-3569165" y="390844"/>
              <a:ext cx="393459" cy="184058"/>
            </a:xfrm>
            <a:prstGeom prst="rect">
              <a:avLst/>
            </a:prstGeom>
            <a:solidFill>
              <a:srgbClr val="F8F8F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5B59E7DF-ABC8-4756-ACC4-29CB94E99E77}"/>
                </a:ext>
              </a:extLst>
            </p:cNvPr>
            <p:cNvSpPr/>
            <p:nvPr userDrawn="1"/>
          </p:nvSpPr>
          <p:spPr>
            <a:xfrm>
              <a:off x="-3564166" y="553515"/>
              <a:ext cx="383782" cy="27171"/>
            </a:xfrm>
            <a:prstGeom prst="rect">
              <a:avLst/>
            </a:prstGeom>
            <a:solidFill>
              <a:srgbClr val="B746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0D2EA97D-8821-46D3-87FF-A91D862725E6}"/>
                </a:ext>
              </a:extLst>
            </p:cNvPr>
            <p:cNvGrpSpPr/>
            <p:nvPr userDrawn="1"/>
          </p:nvGrpSpPr>
          <p:grpSpPr>
            <a:xfrm>
              <a:off x="-3315852" y="655360"/>
              <a:ext cx="137189" cy="108008"/>
              <a:chOff x="-3310843" y="700986"/>
              <a:chExt cx="182598" cy="143759"/>
            </a:xfrm>
          </p:grpSpPr>
          <p:grpSp>
            <p:nvGrpSpPr>
              <p:cNvPr id="198" name="Groep 197">
                <a:extLst>
                  <a:ext uri="{FF2B5EF4-FFF2-40B4-BE49-F238E27FC236}">
                    <a16:creationId xmlns:a16="http://schemas.microsoft.com/office/drawing/2014/main" id="{CE44E2E9-CE00-44D3-B109-4CDB93ED76F0}"/>
                  </a:ext>
                </a:extLst>
              </p:cNvPr>
              <p:cNvGrpSpPr/>
              <p:nvPr userDrawn="1"/>
            </p:nvGrpSpPr>
            <p:grpSpPr>
              <a:xfrm>
                <a:off x="-3310843" y="700986"/>
                <a:ext cx="182598" cy="143759"/>
                <a:chOff x="-3310843" y="700986"/>
                <a:chExt cx="182598" cy="143759"/>
              </a:xfrm>
            </p:grpSpPr>
            <p:cxnSp>
              <p:nvCxnSpPr>
                <p:cNvPr id="202" name="Rechte verbindingslijn 201">
                  <a:extLst>
                    <a:ext uri="{FF2B5EF4-FFF2-40B4-BE49-F238E27FC236}">
                      <a16:creationId xmlns:a16="http://schemas.microsoft.com/office/drawing/2014/main" id="{EA434429-52FC-4FC7-8D47-C4178CC330DD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3" name="Rechte verbindingslijn 202">
                  <a:extLst>
                    <a:ext uri="{FF2B5EF4-FFF2-40B4-BE49-F238E27FC236}">
                      <a16:creationId xmlns:a16="http://schemas.microsoft.com/office/drawing/2014/main" id="{3EB20C68-AE69-42D2-BE48-A7C430EEFC10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4" name="Rechte verbindingslijn 203">
                  <a:extLst>
                    <a:ext uri="{FF2B5EF4-FFF2-40B4-BE49-F238E27FC236}">
                      <a16:creationId xmlns:a16="http://schemas.microsoft.com/office/drawing/2014/main" id="{94F45A30-EA95-4A6C-A990-D764236E30D3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5" name="Rechte verbindingslijn 204">
                  <a:extLst>
                    <a:ext uri="{FF2B5EF4-FFF2-40B4-BE49-F238E27FC236}">
                      <a16:creationId xmlns:a16="http://schemas.microsoft.com/office/drawing/2014/main" id="{02D888F2-6C03-4693-A4CF-44C99766E42E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6" name="Rechte verbindingslijn 205">
                  <a:extLst>
                    <a:ext uri="{FF2B5EF4-FFF2-40B4-BE49-F238E27FC236}">
                      <a16:creationId xmlns:a16="http://schemas.microsoft.com/office/drawing/2014/main" id="{E8C8554E-842B-4EA1-B3A6-FD40F732860D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199" name="Groep 198">
                <a:extLst>
                  <a:ext uri="{FF2B5EF4-FFF2-40B4-BE49-F238E27FC236}">
                    <a16:creationId xmlns:a16="http://schemas.microsoft.com/office/drawing/2014/main" id="{E6AEB6B1-C00F-4648-8366-93EBF7B884BD}"/>
                  </a:ext>
                </a:extLst>
              </p:cNvPr>
              <p:cNvGrpSpPr/>
              <p:nvPr userDrawn="1"/>
            </p:nvGrpSpPr>
            <p:grpSpPr>
              <a:xfrm flipH="1">
                <a:off x="-3310774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200" name="Rechthoek 199">
                  <a:extLst>
                    <a:ext uri="{FF2B5EF4-FFF2-40B4-BE49-F238E27FC236}">
                      <a16:creationId xmlns:a16="http://schemas.microsoft.com/office/drawing/2014/main" id="{57C408A6-6805-4E93-BF96-FF2C166A46D2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1" name="Pijl: punthaak 200">
                  <a:extLst>
                    <a:ext uri="{FF2B5EF4-FFF2-40B4-BE49-F238E27FC236}">
                      <a16:creationId xmlns:a16="http://schemas.microsoft.com/office/drawing/2014/main" id="{4C617F8D-A02B-4837-884C-5895C2CE4D12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714F1EBB-70F6-4F16-9213-818F2C7F0A93}"/>
                </a:ext>
              </a:extLst>
            </p:cNvPr>
            <p:cNvGrpSpPr/>
            <p:nvPr userDrawn="1"/>
          </p:nvGrpSpPr>
          <p:grpSpPr>
            <a:xfrm>
              <a:off x="-3558732" y="655360"/>
              <a:ext cx="137189" cy="108008"/>
              <a:chOff x="-3634116" y="700986"/>
              <a:chExt cx="182598" cy="143759"/>
            </a:xfrm>
          </p:grpSpPr>
          <p:grpSp>
            <p:nvGrpSpPr>
              <p:cNvPr id="189" name="Groep 188">
                <a:extLst>
                  <a:ext uri="{FF2B5EF4-FFF2-40B4-BE49-F238E27FC236}">
                    <a16:creationId xmlns:a16="http://schemas.microsoft.com/office/drawing/2014/main" id="{7116644D-4A2B-4CE9-BD6D-47122F031860}"/>
                  </a:ext>
                </a:extLst>
              </p:cNvPr>
              <p:cNvGrpSpPr/>
              <p:nvPr userDrawn="1"/>
            </p:nvGrpSpPr>
            <p:grpSpPr>
              <a:xfrm>
                <a:off x="-3634116" y="700986"/>
                <a:ext cx="182598" cy="143759"/>
                <a:chOff x="-3634116" y="700986"/>
                <a:chExt cx="182598" cy="143759"/>
              </a:xfrm>
            </p:grpSpPr>
            <p:cxnSp>
              <p:nvCxnSpPr>
                <p:cNvPr id="193" name="Rechte verbindingslijn 192">
                  <a:extLst>
                    <a:ext uri="{FF2B5EF4-FFF2-40B4-BE49-F238E27FC236}">
                      <a16:creationId xmlns:a16="http://schemas.microsoft.com/office/drawing/2014/main" id="{D247FB20-42A4-4C9D-B34B-398C34B51025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4" name="Rechte verbindingslijn 193">
                  <a:extLst>
                    <a:ext uri="{FF2B5EF4-FFF2-40B4-BE49-F238E27FC236}">
                      <a16:creationId xmlns:a16="http://schemas.microsoft.com/office/drawing/2014/main" id="{49862422-37CB-4290-9B0B-D93559B966C9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5" name="Rechte verbindingslijn 194">
                  <a:extLst>
                    <a:ext uri="{FF2B5EF4-FFF2-40B4-BE49-F238E27FC236}">
                      <a16:creationId xmlns:a16="http://schemas.microsoft.com/office/drawing/2014/main" id="{0E443CA1-0D2D-4516-A2F0-881D1BD53DB1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6" name="Rechte verbindingslijn 195">
                  <a:extLst>
                    <a:ext uri="{FF2B5EF4-FFF2-40B4-BE49-F238E27FC236}">
                      <a16:creationId xmlns:a16="http://schemas.microsoft.com/office/drawing/2014/main" id="{3640A9EF-981E-44C0-B7C4-B1F567C72F5C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7" name="Rechte verbindingslijn 196">
                  <a:extLst>
                    <a:ext uri="{FF2B5EF4-FFF2-40B4-BE49-F238E27FC236}">
                      <a16:creationId xmlns:a16="http://schemas.microsoft.com/office/drawing/2014/main" id="{DB3EE4AC-3E39-4074-9D66-7DE9FEBB1F3E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190" name="Groep 189">
                <a:extLst>
                  <a:ext uri="{FF2B5EF4-FFF2-40B4-BE49-F238E27FC236}">
                    <a16:creationId xmlns:a16="http://schemas.microsoft.com/office/drawing/2014/main" id="{B9386075-1547-40CC-99BE-C15E5A2310FE}"/>
                  </a:ext>
                </a:extLst>
              </p:cNvPr>
              <p:cNvGrpSpPr/>
              <p:nvPr userDrawn="1"/>
            </p:nvGrpSpPr>
            <p:grpSpPr>
              <a:xfrm>
                <a:off x="-3634047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191" name="Rechthoek 190">
                  <a:extLst>
                    <a:ext uri="{FF2B5EF4-FFF2-40B4-BE49-F238E27FC236}">
                      <a16:creationId xmlns:a16="http://schemas.microsoft.com/office/drawing/2014/main" id="{70128213-F9DD-4E32-B16B-7AC8587BF3D1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2" name="Pijl: punthaak 191">
                  <a:extLst>
                    <a:ext uri="{FF2B5EF4-FFF2-40B4-BE49-F238E27FC236}">
                      <a16:creationId xmlns:a16="http://schemas.microsoft.com/office/drawing/2014/main" id="{ECC0EC12-A675-465F-91AF-3FBCC0BE3346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cxnSp>
          <p:nvCxnSpPr>
            <p:cNvPr id="135" name="Rechte verbindingslijn 134">
              <a:extLst>
                <a:ext uri="{FF2B5EF4-FFF2-40B4-BE49-F238E27FC236}">
                  <a16:creationId xmlns:a16="http://schemas.microsoft.com/office/drawing/2014/main" id="{B20A0939-C5B5-4269-8323-F4BCFA534A2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416243" y="507591"/>
              <a:ext cx="541275" cy="141564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cxnSp>
          <p:nvCxnSpPr>
            <p:cNvPr id="136" name="Rechte verbindingslijn 135">
              <a:extLst>
                <a:ext uri="{FF2B5EF4-FFF2-40B4-BE49-F238E27FC236}">
                  <a16:creationId xmlns:a16="http://schemas.microsoft.com/office/drawing/2014/main" id="{A950F940-2B2D-4E57-9999-20E4DF6F617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178915" y="649155"/>
              <a:ext cx="299783" cy="179037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F1C1A3CE-C90D-458C-83C1-42F540526CCF}"/>
                </a:ext>
              </a:extLst>
            </p:cNvPr>
            <p:cNvGrpSpPr/>
            <p:nvPr userDrawn="1"/>
          </p:nvGrpSpPr>
          <p:grpSpPr>
            <a:xfrm>
              <a:off x="-2881745" y="392342"/>
              <a:ext cx="268738" cy="248381"/>
              <a:chOff x="-2721817" y="347336"/>
              <a:chExt cx="432805" cy="400021"/>
            </a:xfrm>
          </p:grpSpPr>
          <p:sp>
            <p:nvSpPr>
              <p:cNvPr id="178" name="Rechthoek 177">
                <a:extLst>
                  <a:ext uri="{FF2B5EF4-FFF2-40B4-BE49-F238E27FC236}">
                    <a16:creationId xmlns:a16="http://schemas.microsoft.com/office/drawing/2014/main" id="{5D00DAD9-8C79-42D5-AE49-B8D1738CA5D2}"/>
                  </a:ext>
                </a:extLst>
              </p:cNvPr>
              <p:cNvSpPr/>
              <p:nvPr userDrawn="1"/>
            </p:nvSpPr>
            <p:spPr>
              <a:xfrm>
                <a:off x="-2721817" y="347336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79" name="Groep 178">
                <a:extLst>
                  <a:ext uri="{FF2B5EF4-FFF2-40B4-BE49-F238E27FC236}">
                    <a16:creationId xmlns:a16="http://schemas.microsoft.com/office/drawing/2014/main" id="{F9CBAFB9-3D0E-4AC4-88A7-B06AE059FE15}"/>
                  </a:ext>
                </a:extLst>
              </p:cNvPr>
              <p:cNvGrpSpPr/>
              <p:nvPr userDrawn="1"/>
            </p:nvGrpSpPr>
            <p:grpSpPr>
              <a:xfrm>
                <a:off x="-2652453" y="431583"/>
                <a:ext cx="294076" cy="231526"/>
                <a:chOff x="-3634116" y="700986"/>
                <a:chExt cx="182598" cy="143759"/>
              </a:xfrm>
            </p:grpSpPr>
            <p:grpSp>
              <p:nvGrpSpPr>
                <p:cNvPr id="180" name="Groep 179">
                  <a:extLst>
                    <a:ext uri="{FF2B5EF4-FFF2-40B4-BE49-F238E27FC236}">
                      <a16:creationId xmlns:a16="http://schemas.microsoft.com/office/drawing/2014/main" id="{6878127B-3053-433B-8FA1-27CF9F16C6E6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184" name="Rechte verbindingslijn 183">
                    <a:extLst>
                      <a:ext uri="{FF2B5EF4-FFF2-40B4-BE49-F238E27FC236}">
                        <a16:creationId xmlns:a16="http://schemas.microsoft.com/office/drawing/2014/main" id="{392CB2DB-10AC-409A-8293-0A74F8D97F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5" name="Rechte verbindingslijn 184">
                    <a:extLst>
                      <a:ext uri="{FF2B5EF4-FFF2-40B4-BE49-F238E27FC236}">
                        <a16:creationId xmlns:a16="http://schemas.microsoft.com/office/drawing/2014/main" id="{C2E218B9-6DE6-4F1A-8B55-26D504E2287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6" name="Rechte verbindingslijn 185">
                    <a:extLst>
                      <a:ext uri="{FF2B5EF4-FFF2-40B4-BE49-F238E27FC236}">
                        <a16:creationId xmlns:a16="http://schemas.microsoft.com/office/drawing/2014/main" id="{2F368143-558C-4010-9B30-5164E75C21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7" name="Rechte verbindingslijn 186">
                    <a:extLst>
                      <a:ext uri="{FF2B5EF4-FFF2-40B4-BE49-F238E27FC236}">
                        <a16:creationId xmlns:a16="http://schemas.microsoft.com/office/drawing/2014/main" id="{458D9B78-35A2-4F16-B8E8-1FD9E7D22FB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8" name="Rechte verbindingslijn 187">
                    <a:extLst>
                      <a:ext uri="{FF2B5EF4-FFF2-40B4-BE49-F238E27FC236}">
                        <a16:creationId xmlns:a16="http://schemas.microsoft.com/office/drawing/2014/main" id="{0E71D41C-1441-4846-93F5-E68F4E3304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81" name="Groep 180">
                  <a:extLst>
                    <a:ext uri="{FF2B5EF4-FFF2-40B4-BE49-F238E27FC236}">
                      <a16:creationId xmlns:a16="http://schemas.microsoft.com/office/drawing/2014/main" id="{1F16010A-4EDB-4DF2-95C5-48D09D9C736A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82" name="Rechthoek 181">
                    <a:extLst>
                      <a:ext uri="{FF2B5EF4-FFF2-40B4-BE49-F238E27FC236}">
                        <a16:creationId xmlns:a16="http://schemas.microsoft.com/office/drawing/2014/main" id="{637C7734-E0A3-45B3-996F-123208DCEAF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83" name="Pijl: punthaak 182">
                    <a:extLst>
                      <a:ext uri="{FF2B5EF4-FFF2-40B4-BE49-F238E27FC236}">
                        <a16:creationId xmlns:a16="http://schemas.microsoft.com/office/drawing/2014/main" id="{FBBC65CC-B8DA-4B5E-896D-F2C97899192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grpSp>
          <p:nvGrpSpPr>
            <p:cNvPr id="138" name="Groep 137">
              <a:extLst>
                <a:ext uri="{FF2B5EF4-FFF2-40B4-BE49-F238E27FC236}">
                  <a16:creationId xmlns:a16="http://schemas.microsoft.com/office/drawing/2014/main" id="{B3127F88-B183-4C69-8343-F56AA4CEFB2E}"/>
                </a:ext>
              </a:extLst>
            </p:cNvPr>
            <p:cNvGrpSpPr/>
            <p:nvPr userDrawn="1"/>
          </p:nvGrpSpPr>
          <p:grpSpPr>
            <a:xfrm>
              <a:off x="-2881745" y="701339"/>
              <a:ext cx="268738" cy="248381"/>
              <a:chOff x="-2721817" y="782525"/>
              <a:chExt cx="432805" cy="400021"/>
            </a:xfrm>
          </p:grpSpPr>
          <p:sp>
            <p:nvSpPr>
              <p:cNvPr id="167" name="Rechthoek 166">
                <a:extLst>
                  <a:ext uri="{FF2B5EF4-FFF2-40B4-BE49-F238E27FC236}">
                    <a16:creationId xmlns:a16="http://schemas.microsoft.com/office/drawing/2014/main" id="{B7DCBC5F-2578-4596-9A38-B19D892127AB}"/>
                  </a:ext>
                </a:extLst>
              </p:cNvPr>
              <p:cNvSpPr/>
              <p:nvPr userDrawn="1"/>
            </p:nvSpPr>
            <p:spPr>
              <a:xfrm>
                <a:off x="-2721817" y="782525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68" name="Groep 167">
                <a:extLst>
                  <a:ext uri="{FF2B5EF4-FFF2-40B4-BE49-F238E27FC236}">
                    <a16:creationId xmlns:a16="http://schemas.microsoft.com/office/drawing/2014/main" id="{8B4EB0FE-0A06-474A-8759-C1471D3A63CE}"/>
                  </a:ext>
                </a:extLst>
              </p:cNvPr>
              <p:cNvGrpSpPr/>
              <p:nvPr userDrawn="1"/>
            </p:nvGrpSpPr>
            <p:grpSpPr>
              <a:xfrm>
                <a:off x="-2652453" y="866772"/>
                <a:ext cx="294076" cy="231526"/>
                <a:chOff x="-3310843" y="700986"/>
                <a:chExt cx="182598" cy="143759"/>
              </a:xfrm>
            </p:grpSpPr>
            <p:grpSp>
              <p:nvGrpSpPr>
                <p:cNvPr id="169" name="Groep 168">
                  <a:extLst>
                    <a:ext uri="{FF2B5EF4-FFF2-40B4-BE49-F238E27FC236}">
                      <a16:creationId xmlns:a16="http://schemas.microsoft.com/office/drawing/2014/main" id="{0055B8E0-771E-4A63-9AD6-396295908CFB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173" name="Rechte verbindingslijn 172">
                    <a:extLst>
                      <a:ext uri="{FF2B5EF4-FFF2-40B4-BE49-F238E27FC236}">
                        <a16:creationId xmlns:a16="http://schemas.microsoft.com/office/drawing/2014/main" id="{39212BD6-2AC0-4F84-91C7-8BCFDE444BB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4" name="Rechte verbindingslijn 173">
                    <a:extLst>
                      <a:ext uri="{FF2B5EF4-FFF2-40B4-BE49-F238E27FC236}">
                        <a16:creationId xmlns:a16="http://schemas.microsoft.com/office/drawing/2014/main" id="{96F0CCFA-E9FE-4E69-9D08-053F62D51F2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5" name="Rechte verbindingslijn 174">
                    <a:extLst>
                      <a:ext uri="{FF2B5EF4-FFF2-40B4-BE49-F238E27FC236}">
                        <a16:creationId xmlns:a16="http://schemas.microsoft.com/office/drawing/2014/main" id="{5B27E2F0-6D5D-4A14-85C8-592CC7CE3E4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6" name="Rechte verbindingslijn 175">
                    <a:extLst>
                      <a:ext uri="{FF2B5EF4-FFF2-40B4-BE49-F238E27FC236}">
                        <a16:creationId xmlns:a16="http://schemas.microsoft.com/office/drawing/2014/main" id="{509C92FD-A018-4DCA-8806-888DEC61FAE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7" name="Rechte verbindingslijn 176">
                    <a:extLst>
                      <a:ext uri="{FF2B5EF4-FFF2-40B4-BE49-F238E27FC236}">
                        <a16:creationId xmlns:a16="http://schemas.microsoft.com/office/drawing/2014/main" id="{CFC18CE1-9D7C-4C60-9655-F9DD71B543F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70" name="Groep 169">
                  <a:extLst>
                    <a:ext uri="{FF2B5EF4-FFF2-40B4-BE49-F238E27FC236}">
                      <a16:creationId xmlns:a16="http://schemas.microsoft.com/office/drawing/2014/main" id="{EA0A6771-D2E3-4AF0-9F68-365A1363093C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07E9091E-0BFA-4457-9052-CB56FB1C1B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2" name="Pijl: punthaak 171">
                    <a:extLst>
                      <a:ext uri="{FF2B5EF4-FFF2-40B4-BE49-F238E27FC236}">
                        <a16:creationId xmlns:a16="http://schemas.microsoft.com/office/drawing/2014/main" id="{6890ABEA-D1A2-4D39-A0F4-89CD7B4E788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0C89FAE5-661F-4C06-ACE2-459D505C5BFC}"/>
                </a:ext>
              </a:extLst>
            </p:cNvPr>
            <p:cNvSpPr/>
            <p:nvPr userDrawn="1"/>
          </p:nvSpPr>
          <p:spPr>
            <a:xfrm>
              <a:off x="-2524885" y="444350"/>
              <a:ext cx="2052000" cy="14881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verkleinen</a:t>
              </a:r>
            </a:p>
          </p:txBody>
        </p:sp>
        <p:sp>
          <p:nvSpPr>
            <p:cNvPr id="140" name="Rechthoek 139">
              <a:extLst>
                <a:ext uri="{FF2B5EF4-FFF2-40B4-BE49-F238E27FC236}">
                  <a16:creationId xmlns:a16="http://schemas.microsoft.com/office/drawing/2014/main" id="{4E5E4714-AF2C-4D84-95B5-DE1BFF46458D}"/>
                </a:ext>
              </a:extLst>
            </p:cNvPr>
            <p:cNvSpPr/>
            <p:nvPr userDrawn="1"/>
          </p:nvSpPr>
          <p:spPr>
            <a:xfrm>
              <a:off x="-2524885" y="751733"/>
              <a:ext cx="2052000" cy="1400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vergroten</a:t>
              </a:r>
            </a:p>
          </p:txBody>
        </p:sp>
        <p:sp>
          <p:nvSpPr>
            <p:cNvPr id="141" name="Rechthoek 140">
              <a:extLst>
                <a:ext uri="{FF2B5EF4-FFF2-40B4-BE49-F238E27FC236}">
                  <a16:creationId xmlns:a16="http://schemas.microsoft.com/office/drawing/2014/main" id="{DA6E207A-5EE8-40ED-A088-DB37AE31C14C}"/>
                </a:ext>
              </a:extLst>
            </p:cNvPr>
            <p:cNvSpPr/>
            <p:nvPr userDrawn="1"/>
          </p:nvSpPr>
          <p:spPr>
            <a:xfrm>
              <a:off x="-3568057" y="1100088"/>
              <a:ext cx="3194764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Gebruik, in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de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 knoppen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zoals hierboven aangegeven, om een inspring-niveau te vergroten of verkleinen.</a:t>
              </a:r>
            </a:p>
          </p:txBody>
        </p:sp>
        <p:sp>
          <p:nvSpPr>
            <p:cNvPr id="142" name="Rechthoek 141">
              <a:extLst>
                <a:ext uri="{FF2B5EF4-FFF2-40B4-BE49-F238E27FC236}">
                  <a16:creationId xmlns:a16="http://schemas.microsoft.com/office/drawing/2014/main" id="{B0BE9C3D-925B-40CC-99CA-B472E9B05B25}"/>
                </a:ext>
              </a:extLst>
            </p:cNvPr>
            <p:cNvSpPr/>
            <p:nvPr userDrawn="1"/>
          </p:nvSpPr>
          <p:spPr>
            <a:xfrm>
              <a:off x="-3568057" y="0"/>
              <a:ext cx="3194764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Lijstniveaus gebruiken</a:t>
              </a:r>
            </a:p>
          </p:txBody>
        </p:sp>
        <p:grpSp>
          <p:nvGrpSpPr>
            <p:cNvPr id="143" name="Groep 142">
              <a:extLst>
                <a:ext uri="{FF2B5EF4-FFF2-40B4-BE49-F238E27FC236}">
                  <a16:creationId xmlns:a16="http://schemas.microsoft.com/office/drawing/2014/main" id="{C3537A4E-0088-43C9-824D-D96577FFE4F0}"/>
                </a:ext>
              </a:extLst>
            </p:cNvPr>
            <p:cNvGrpSpPr/>
            <p:nvPr userDrawn="1"/>
          </p:nvGrpSpPr>
          <p:grpSpPr>
            <a:xfrm>
              <a:off x="-640848" y="5954564"/>
              <a:ext cx="267555" cy="267555"/>
              <a:chOff x="7881599" y="90188"/>
              <a:chExt cx="388279" cy="388279"/>
            </a:xfrm>
          </p:grpSpPr>
          <p:sp>
            <p:nvSpPr>
              <p:cNvPr id="165" name="Ovaal 164">
                <a:extLst>
                  <a:ext uri="{FF2B5EF4-FFF2-40B4-BE49-F238E27FC236}">
                    <a16:creationId xmlns:a16="http://schemas.microsoft.com/office/drawing/2014/main" id="{A913EF79-A4B3-4D30-A59A-DD86E299B0B7}"/>
                  </a:ext>
                </a:extLst>
              </p:cNvPr>
              <p:cNvSpPr/>
              <p:nvPr userDrawn="1"/>
            </p:nvSpPr>
            <p:spPr>
              <a:xfrm>
                <a:off x="7908243" y="116832"/>
                <a:ext cx="334990" cy="3349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800" cap="all" baseline="0" dirty="0" err="1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6" name="Graphic 163" descr="Informatie">
                <a:extLst>
                  <a:ext uri="{FF2B5EF4-FFF2-40B4-BE49-F238E27FC236}">
                    <a16:creationId xmlns:a16="http://schemas.microsoft.com/office/drawing/2014/main" id="{1ADFFB4C-4B6C-4E13-AEE2-34F1AED760C7}"/>
                  </a:ext>
                </a:extLst>
              </p:cNvPr>
              <p:cNvSpPr/>
              <p:nvPr/>
            </p:nvSpPr>
            <p:spPr>
              <a:xfrm>
                <a:off x="7881599" y="90188"/>
                <a:ext cx="388279" cy="388279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tx1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4" name="Groep 143">
              <a:extLst>
                <a:ext uri="{FF2B5EF4-FFF2-40B4-BE49-F238E27FC236}">
                  <a16:creationId xmlns:a16="http://schemas.microsoft.com/office/drawing/2014/main" id="{2980C6E3-DDD0-460B-AD93-DA19867DCD25}"/>
                </a:ext>
              </a:extLst>
            </p:cNvPr>
            <p:cNvGrpSpPr/>
            <p:nvPr userDrawn="1"/>
          </p:nvGrpSpPr>
          <p:grpSpPr>
            <a:xfrm>
              <a:off x="-3569165" y="1909857"/>
              <a:ext cx="3195872" cy="3742479"/>
              <a:chOff x="-3569165" y="1742767"/>
              <a:chExt cx="3195872" cy="3742479"/>
            </a:xfrm>
          </p:grpSpPr>
          <p:sp>
            <p:nvSpPr>
              <p:cNvPr id="146" name="Ovaal 145">
                <a:extLst>
                  <a:ext uri="{FF2B5EF4-FFF2-40B4-BE49-F238E27FC236}">
                    <a16:creationId xmlns:a16="http://schemas.microsoft.com/office/drawing/2014/main" id="{26C8A2F9-A6BA-41EF-8AEC-7A0E9BFF6D5B}"/>
                  </a:ext>
                </a:extLst>
              </p:cNvPr>
              <p:cNvSpPr/>
              <p:nvPr userDrawn="1"/>
            </p:nvSpPr>
            <p:spPr>
              <a:xfrm>
                <a:off x="-3569165" y="1742767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3D6AA73B-2478-4EBB-8E78-5E24125B91A7}"/>
                  </a:ext>
                </a:extLst>
              </p:cNvPr>
              <p:cNvSpPr/>
              <p:nvPr userDrawn="1"/>
            </p:nvSpPr>
            <p:spPr>
              <a:xfrm>
                <a:off x="-3203483" y="1744627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85750" marR="0" lvl="0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kern="1200" noProof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Bullets</a:t>
                </a:r>
              </a:p>
            </p:txBody>
          </p:sp>
          <p:sp>
            <p:nvSpPr>
              <p:cNvPr id="148" name="Ovaal 147">
                <a:extLst>
                  <a:ext uri="{FF2B5EF4-FFF2-40B4-BE49-F238E27FC236}">
                    <a16:creationId xmlns:a16="http://schemas.microsoft.com/office/drawing/2014/main" id="{98E31082-8E4F-4553-A19F-03CDD07207BF}"/>
                  </a:ext>
                </a:extLst>
              </p:cNvPr>
              <p:cNvSpPr/>
              <p:nvPr userDrawn="1"/>
            </p:nvSpPr>
            <p:spPr>
              <a:xfrm>
                <a:off x="-3569165" y="2178116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EA145808-2003-4348-9B03-43A1DB571B96}"/>
                  </a:ext>
                </a:extLst>
              </p:cNvPr>
              <p:cNvSpPr/>
              <p:nvPr userDrawn="1"/>
            </p:nvSpPr>
            <p:spPr>
              <a:xfrm>
                <a:off x="-3203483" y="2179744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marR="0" lvl="1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i="0" kern="1200" noProof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Sub-bullets</a:t>
                </a:r>
              </a:p>
            </p:txBody>
          </p:sp>
          <p:sp>
            <p:nvSpPr>
              <p:cNvPr id="151" name="Ovaal 150">
                <a:extLst>
                  <a:ext uri="{FF2B5EF4-FFF2-40B4-BE49-F238E27FC236}">
                    <a16:creationId xmlns:a16="http://schemas.microsoft.com/office/drawing/2014/main" id="{5C8BE2D7-8085-4C8E-BC36-8A6066BF00B7}"/>
                  </a:ext>
                </a:extLst>
              </p:cNvPr>
              <p:cNvSpPr/>
              <p:nvPr userDrawn="1"/>
            </p:nvSpPr>
            <p:spPr>
              <a:xfrm>
                <a:off x="-3569165" y="261346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52" name="Rechthoek 151">
                <a:extLst>
                  <a:ext uri="{FF2B5EF4-FFF2-40B4-BE49-F238E27FC236}">
                    <a16:creationId xmlns:a16="http://schemas.microsoft.com/office/drawing/2014/main" id="{9775AB9A-F028-4FA4-9A68-FFCB8BD51E82}"/>
                  </a:ext>
                </a:extLst>
              </p:cNvPr>
              <p:cNvSpPr/>
              <p:nvPr userDrawn="1"/>
            </p:nvSpPr>
            <p:spPr>
              <a:xfrm>
                <a:off x="-3203483" y="2614861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2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rgbClr val="0070C0"/>
                  </a:buClr>
                  <a:buSzPct val="85000"/>
                  <a:buFont typeface="Arial" panose="020B0604020202020204" pitchFamily="34" charset="0"/>
                  <a:buNone/>
                </a:pPr>
                <a:r>
                  <a:rPr lang="nl-NL" sz="160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Leestekst</a:t>
                </a:r>
              </a:p>
            </p:txBody>
          </p:sp>
          <p:sp>
            <p:nvSpPr>
              <p:cNvPr id="153" name="Ovaal 152">
                <a:extLst>
                  <a:ext uri="{FF2B5EF4-FFF2-40B4-BE49-F238E27FC236}">
                    <a16:creationId xmlns:a16="http://schemas.microsoft.com/office/drawing/2014/main" id="{9F7C1A55-2EFE-441F-BA9A-84868068E548}"/>
                  </a:ext>
                </a:extLst>
              </p:cNvPr>
              <p:cNvSpPr/>
              <p:nvPr userDrawn="1"/>
            </p:nvSpPr>
            <p:spPr>
              <a:xfrm>
                <a:off x="-3569165" y="304881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154" name="Rechthoek 153">
                <a:extLst>
                  <a:ext uri="{FF2B5EF4-FFF2-40B4-BE49-F238E27FC236}">
                    <a16:creationId xmlns:a16="http://schemas.microsoft.com/office/drawing/2014/main" id="{98B0CB4A-2E61-4551-A2B5-C028183CDE96}"/>
                  </a:ext>
                </a:extLst>
              </p:cNvPr>
              <p:cNvSpPr/>
              <p:nvPr userDrawn="1"/>
            </p:nvSpPr>
            <p:spPr>
              <a:xfrm>
                <a:off x="-3203483" y="3049978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3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cap="none" spc="30" baseline="0" dirty="0">
                    <a:solidFill>
                      <a:schemeClr val="accent1"/>
                    </a:solidFill>
                    <a:latin typeface="+mj-lt"/>
                    <a:ea typeface="+mn-ea"/>
                    <a:cs typeface="Calibri" panose="020F0502020204030204" pitchFamily="34" charset="0"/>
                  </a:rPr>
                  <a:t>Subtitel</a:t>
                </a:r>
              </a:p>
            </p:txBody>
          </p:sp>
          <p:sp>
            <p:nvSpPr>
              <p:cNvPr id="155" name="Ovaal 154">
                <a:extLst>
                  <a:ext uri="{FF2B5EF4-FFF2-40B4-BE49-F238E27FC236}">
                    <a16:creationId xmlns:a16="http://schemas.microsoft.com/office/drawing/2014/main" id="{B3AC396B-7AD8-43FB-A7EA-0785CB6A7909}"/>
                  </a:ext>
                </a:extLst>
              </p:cNvPr>
              <p:cNvSpPr/>
              <p:nvPr userDrawn="1"/>
            </p:nvSpPr>
            <p:spPr>
              <a:xfrm>
                <a:off x="-3569165" y="34841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156" name="Rechthoek 155">
                <a:extLst>
                  <a:ext uri="{FF2B5EF4-FFF2-40B4-BE49-F238E27FC236}">
                    <a16:creationId xmlns:a16="http://schemas.microsoft.com/office/drawing/2014/main" id="{0E459C24-A50F-4DA1-83E7-EFF257266104}"/>
                  </a:ext>
                </a:extLst>
              </p:cNvPr>
              <p:cNvSpPr/>
              <p:nvPr userDrawn="1"/>
            </p:nvSpPr>
            <p:spPr>
              <a:xfrm>
                <a:off x="-3203483" y="3485095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63525" lvl="4" indent="-263525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+mj-lt"/>
                  <a:buAutoNum type="arabicPeriod"/>
                </a:pPr>
                <a:r>
                  <a:rPr lang="nl-NL" sz="160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Numerieke bullets</a:t>
                </a:r>
              </a:p>
            </p:txBody>
          </p:sp>
          <p:sp>
            <p:nvSpPr>
              <p:cNvPr id="157" name="Ovaal 156">
                <a:extLst>
                  <a:ext uri="{FF2B5EF4-FFF2-40B4-BE49-F238E27FC236}">
                    <a16:creationId xmlns:a16="http://schemas.microsoft.com/office/drawing/2014/main" id="{9C419F80-D797-4053-AADA-85BB30D8F2EF}"/>
                  </a:ext>
                </a:extLst>
              </p:cNvPr>
              <p:cNvSpPr/>
              <p:nvPr userDrawn="1"/>
            </p:nvSpPr>
            <p:spPr>
              <a:xfrm>
                <a:off x="-3569165" y="3919512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</a:p>
            </p:txBody>
          </p:sp>
          <p:sp>
            <p:nvSpPr>
              <p:cNvPr id="158" name="Rechthoek 157">
                <a:extLst>
                  <a:ext uri="{FF2B5EF4-FFF2-40B4-BE49-F238E27FC236}">
                    <a16:creationId xmlns:a16="http://schemas.microsoft.com/office/drawing/2014/main" id="{B5F68EF1-EEAA-4B50-9BD1-D65B22661FB5}"/>
                  </a:ext>
                </a:extLst>
              </p:cNvPr>
              <p:cNvSpPr/>
              <p:nvPr userDrawn="1"/>
            </p:nvSpPr>
            <p:spPr>
              <a:xfrm>
                <a:off x="-3203483" y="392021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38163" lvl="5" indent="-27463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+mj-lt"/>
                  <a:buAutoNum type="alphaLcPeriod"/>
                </a:pPr>
                <a:r>
                  <a:rPr lang="nl-NL" sz="1600" b="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Abc</a:t>
                </a:r>
              </a:p>
            </p:txBody>
          </p:sp>
          <p:sp>
            <p:nvSpPr>
              <p:cNvPr id="159" name="Ovaal 158">
                <a:extLst>
                  <a:ext uri="{FF2B5EF4-FFF2-40B4-BE49-F238E27FC236}">
                    <a16:creationId xmlns:a16="http://schemas.microsoft.com/office/drawing/2014/main" id="{704568F7-8205-4F7A-BD0E-41CD4BFFD5D2}"/>
                  </a:ext>
                </a:extLst>
              </p:cNvPr>
              <p:cNvSpPr/>
              <p:nvPr userDrawn="1"/>
            </p:nvSpPr>
            <p:spPr>
              <a:xfrm>
                <a:off x="-3569165" y="4354861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160" name="Rechthoek 159">
                <a:extLst>
                  <a:ext uri="{FF2B5EF4-FFF2-40B4-BE49-F238E27FC236}">
                    <a16:creationId xmlns:a16="http://schemas.microsoft.com/office/drawing/2014/main" id="{2ADE96A3-A2E9-4E65-A0F9-7A4EDAE6C396}"/>
                  </a:ext>
                </a:extLst>
              </p:cNvPr>
              <p:cNvSpPr/>
              <p:nvPr userDrawn="1"/>
            </p:nvSpPr>
            <p:spPr>
              <a:xfrm>
                <a:off x="-3203483" y="4355329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lvl="6" indent="-28575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:r>
                  <a:rPr lang="nl-NL" sz="1600" b="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Bullets</a:t>
                </a:r>
              </a:p>
            </p:txBody>
          </p:sp>
          <p:sp>
            <p:nvSpPr>
              <p:cNvPr id="161" name="Ovaal 160">
                <a:extLst>
                  <a:ext uri="{FF2B5EF4-FFF2-40B4-BE49-F238E27FC236}">
                    <a16:creationId xmlns:a16="http://schemas.microsoft.com/office/drawing/2014/main" id="{14F43323-A9C4-4006-9941-F8F18AF492BC}"/>
                  </a:ext>
                </a:extLst>
              </p:cNvPr>
              <p:cNvSpPr/>
              <p:nvPr userDrawn="1"/>
            </p:nvSpPr>
            <p:spPr>
              <a:xfrm>
                <a:off x="-3569165" y="479021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162" name="Rechthoek 161">
                <a:extLst>
                  <a:ext uri="{FF2B5EF4-FFF2-40B4-BE49-F238E27FC236}">
                    <a16:creationId xmlns:a16="http://schemas.microsoft.com/office/drawing/2014/main" id="{80323C48-BD6F-4C73-A228-1CE1F798AA67}"/>
                  </a:ext>
                </a:extLst>
              </p:cNvPr>
              <p:cNvSpPr/>
              <p:nvPr userDrawn="1"/>
            </p:nvSpPr>
            <p:spPr>
              <a:xfrm>
                <a:off x="-3203483" y="4790446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7" indent="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nl-NL" sz="1600" i="1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Cursief</a:t>
                </a:r>
              </a:p>
            </p:txBody>
          </p:sp>
          <p:sp>
            <p:nvSpPr>
              <p:cNvPr id="163" name="Ovaal 162">
                <a:extLst>
                  <a:ext uri="{FF2B5EF4-FFF2-40B4-BE49-F238E27FC236}">
                    <a16:creationId xmlns:a16="http://schemas.microsoft.com/office/drawing/2014/main" id="{E188B83D-6295-4C45-942C-04FAC0C903A1}"/>
                  </a:ext>
                </a:extLst>
              </p:cNvPr>
              <p:cNvSpPr/>
              <p:nvPr userDrawn="1"/>
            </p:nvSpPr>
            <p:spPr>
              <a:xfrm>
                <a:off x="-3569165" y="52255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4EDC3B4C-AB18-46D1-B40B-4ACD47F0A5C0}"/>
                  </a:ext>
                </a:extLst>
              </p:cNvPr>
              <p:cNvSpPr/>
              <p:nvPr userDrawn="1"/>
            </p:nvSpPr>
            <p:spPr>
              <a:xfrm>
                <a:off x="-3203483" y="522556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8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dirty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rPr>
                  <a:t>Alt. Subtitel</a:t>
                </a:r>
              </a:p>
            </p:txBody>
          </p:sp>
        </p:grpSp>
        <p:sp>
          <p:nvSpPr>
            <p:cNvPr id="145" name="Rechthoek 144">
              <a:extLst>
                <a:ext uri="{FF2B5EF4-FFF2-40B4-BE49-F238E27FC236}">
                  <a16:creationId xmlns:a16="http://schemas.microsoft.com/office/drawing/2014/main" id="{322C3278-FA49-4029-A71B-DFF8EC90CB59}"/>
                </a:ext>
              </a:extLst>
            </p:cNvPr>
            <p:cNvSpPr/>
            <p:nvPr userDrawn="1"/>
          </p:nvSpPr>
          <p:spPr>
            <a:xfrm>
              <a:off x="-3568057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</p:grpSp>
      <p:grpSp>
        <p:nvGrpSpPr>
          <p:cNvPr id="220" name="Groep 219">
            <a:extLst>
              <a:ext uri="{FF2B5EF4-FFF2-40B4-BE49-F238E27FC236}">
                <a16:creationId xmlns:a16="http://schemas.microsoft.com/office/drawing/2014/main" id="{B6F0A08D-59C9-4127-AA8A-7F035BBB3957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221" name="Rechthoek 220">
              <a:extLst>
                <a:ext uri="{FF2B5EF4-FFF2-40B4-BE49-F238E27FC236}">
                  <a16:creationId xmlns:a16="http://schemas.microsoft.com/office/drawing/2014/main" id="{91CF2C5B-3FB7-4D6C-9F77-FA991FCB3AD6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2" name="Rechthoek 221">
              <a:extLst>
                <a:ext uri="{FF2B5EF4-FFF2-40B4-BE49-F238E27FC236}">
                  <a16:creationId xmlns:a16="http://schemas.microsoft.com/office/drawing/2014/main" id="{B6D19A0A-2E6E-4EA2-B342-B8FCF415133C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342" name="Ovaal 341">
              <a:extLst>
                <a:ext uri="{FF2B5EF4-FFF2-40B4-BE49-F238E27FC236}">
                  <a16:creationId xmlns:a16="http://schemas.microsoft.com/office/drawing/2014/main" id="{FB87FF6E-EE0D-410E-BE44-5899B011D140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43" name="Rechthoek 342">
              <a:extLst>
                <a:ext uri="{FF2B5EF4-FFF2-40B4-BE49-F238E27FC236}">
                  <a16:creationId xmlns:a16="http://schemas.microsoft.com/office/drawing/2014/main" id="{4F9E9047-0F13-40AC-A923-FDB590CF71C1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344" name="Ovaal 343">
              <a:extLst>
                <a:ext uri="{FF2B5EF4-FFF2-40B4-BE49-F238E27FC236}">
                  <a16:creationId xmlns:a16="http://schemas.microsoft.com/office/drawing/2014/main" id="{4E1EA149-7461-4095-8B8C-32DE6E89EFC0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45" name="Rechthoek 344">
              <a:extLst>
                <a:ext uri="{FF2B5EF4-FFF2-40B4-BE49-F238E27FC236}">
                  <a16:creationId xmlns:a16="http://schemas.microsoft.com/office/drawing/2014/main" id="{0A19EA23-7AB0-4D73-B55B-A921E84C79BA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208" name="Tijdelijke aanduiding voor tekst 7">
            <a:extLst>
              <a:ext uri="{FF2B5EF4-FFF2-40B4-BE49-F238E27FC236}">
                <a16:creationId xmlns:a16="http://schemas.microsoft.com/office/drawing/2014/main" id="{7B2B424B-E362-4F90-AD9A-C1F0D54501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500" y="5835457"/>
            <a:ext cx="1454913" cy="688793"/>
          </a:xfrm>
          <a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8100" b="810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1607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ADEDD363-9C80-478F-896E-430F230187CC}"/>
              </a:ext>
            </a:extLst>
          </p:cNvPr>
          <p:cNvSpPr/>
          <p:nvPr userDrawn="1"/>
        </p:nvSpPr>
        <p:spPr>
          <a:xfrm>
            <a:off x="-12032" y="0"/>
            <a:ext cx="12192000" cy="5371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GB" sz="1600" noProof="0"/>
          </a:p>
        </p:txBody>
      </p:sp>
      <p:sp>
        <p:nvSpPr>
          <p:cNvPr id="53" name="Tijdelijke aanduiding voor afbeelding 8">
            <a:extLst>
              <a:ext uri="{FF2B5EF4-FFF2-40B4-BE49-F238E27FC236}">
                <a16:creationId xmlns:a16="http://schemas.microsoft.com/office/drawing/2014/main" id="{27489788-7523-4049-B6A4-83AEF615401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600" y="717"/>
            <a:ext cx="12193200" cy="53713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 icoon </a:t>
            </a:r>
            <a:br>
              <a:rPr lang="nl-NL" dirty="0"/>
            </a:br>
            <a:r>
              <a:rPr lang="nl-NL" dirty="0"/>
              <a:t>om een foto in te voegen.</a:t>
            </a:r>
            <a:br>
              <a:rPr lang="nl-NL" dirty="0"/>
            </a:br>
            <a:br>
              <a:rPr lang="nl-NL" dirty="0"/>
            </a:br>
            <a:r>
              <a:rPr lang="nl-NL" dirty="0"/>
              <a:t>Meer hulp nodig? </a:t>
            </a:r>
            <a:br>
              <a:rPr lang="nl-NL" dirty="0"/>
            </a:br>
            <a:r>
              <a:rPr lang="nl-NL" dirty="0"/>
              <a:t>Aan de zijkanten van de dia's zijn instructies </a:t>
            </a:r>
            <a:br>
              <a:rPr lang="nl-NL" dirty="0"/>
            </a:br>
            <a:r>
              <a:rPr lang="nl-NL" dirty="0"/>
              <a:t>geplaatst voor verdere informatie.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 dirty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Hoofdstuk</a:t>
            </a:r>
          </a:p>
        </p:txBody>
      </p:sp>
      <p:grpSp>
        <p:nvGrpSpPr>
          <p:cNvPr id="52" name="Instructie">
            <a:extLst>
              <a:ext uri="{FF2B5EF4-FFF2-40B4-BE49-F238E27FC236}">
                <a16:creationId xmlns:a16="http://schemas.microsoft.com/office/drawing/2014/main" id="{CBA5EDE7-5B35-4FC0-A9EB-3CC56DFDEB5B}"/>
              </a:ext>
            </a:extLst>
          </p:cNvPr>
          <p:cNvGrpSpPr/>
          <p:nvPr userDrawn="1"/>
        </p:nvGrpSpPr>
        <p:grpSpPr>
          <a:xfrm>
            <a:off x="12441539" y="-99300"/>
            <a:ext cx="3391307" cy="7056601"/>
            <a:chOff x="12441539" y="-99300"/>
            <a:chExt cx="3391307" cy="7056601"/>
          </a:xfrm>
        </p:grpSpPr>
        <p:sp>
          <p:nvSpPr>
            <p:cNvPr id="54" name="Rechthoek 53">
              <a:extLst>
                <a:ext uri="{FF2B5EF4-FFF2-40B4-BE49-F238E27FC236}">
                  <a16:creationId xmlns:a16="http://schemas.microsoft.com/office/drawing/2014/main" id="{369E007A-32B8-4749-90AC-4C73118D9DB0}"/>
                </a:ext>
              </a:extLst>
            </p:cNvPr>
            <p:cNvSpPr/>
            <p:nvPr userDrawn="1"/>
          </p:nvSpPr>
          <p:spPr>
            <a:xfrm>
              <a:off x="12441539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0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" name="Ovaal 54">
              <a:extLst>
                <a:ext uri="{FF2B5EF4-FFF2-40B4-BE49-F238E27FC236}">
                  <a16:creationId xmlns:a16="http://schemas.microsoft.com/office/drawing/2014/main" id="{32FDF0DA-13B6-4D32-BE95-E6B47B3C9238}"/>
                </a:ext>
              </a:extLst>
            </p:cNvPr>
            <p:cNvSpPr/>
            <p:nvPr userDrawn="1"/>
          </p:nvSpPr>
          <p:spPr>
            <a:xfrm>
              <a:off x="15501708" y="5972924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800" b="0" cap="all" baseline="0" dirty="0" err="1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6" name="Graphic 163" descr="Informatie">
              <a:extLst>
                <a:ext uri="{FF2B5EF4-FFF2-40B4-BE49-F238E27FC236}">
                  <a16:creationId xmlns:a16="http://schemas.microsoft.com/office/drawing/2014/main" id="{4B1E0A0E-0FCC-4E88-9023-A0BC63FB10FA}"/>
                </a:ext>
              </a:extLst>
            </p:cNvPr>
            <p:cNvSpPr/>
            <p:nvPr userDrawn="1"/>
          </p:nvSpPr>
          <p:spPr>
            <a:xfrm>
              <a:off x="15483348" y="5954564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tx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2000" b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7" name="Rechthoek 56">
              <a:extLst>
                <a:ext uri="{FF2B5EF4-FFF2-40B4-BE49-F238E27FC236}">
                  <a16:creationId xmlns:a16="http://schemas.microsoft.com/office/drawing/2014/main" id="{44CFB3E8-CB4B-4E35-815A-AAB859A555B3}"/>
                </a:ext>
              </a:extLst>
            </p:cNvPr>
            <p:cNvSpPr/>
            <p:nvPr userDrawn="1"/>
          </p:nvSpPr>
          <p:spPr>
            <a:xfrm>
              <a:off x="12556139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  <p:grpSp>
          <p:nvGrpSpPr>
            <p:cNvPr id="84" name="INSTRUCTIE">
              <a:extLst>
                <a:ext uri="{FF2B5EF4-FFF2-40B4-BE49-F238E27FC236}">
                  <a16:creationId xmlns:a16="http://schemas.microsoft.com/office/drawing/2014/main" id="{C13B53C6-1408-4BA3-A36E-275FF7096DBC}"/>
                </a:ext>
              </a:extLst>
            </p:cNvPr>
            <p:cNvGrpSpPr/>
            <p:nvPr userDrawn="1"/>
          </p:nvGrpSpPr>
          <p:grpSpPr>
            <a:xfrm>
              <a:off x="12556437" y="0"/>
              <a:ext cx="3194765" cy="3863595"/>
              <a:chOff x="12556437" y="0"/>
              <a:chExt cx="3194765" cy="3863595"/>
            </a:xfrm>
          </p:grpSpPr>
          <p:sp>
            <p:nvSpPr>
              <p:cNvPr id="103" name="Rechthoek 102">
                <a:extLst>
                  <a:ext uri="{FF2B5EF4-FFF2-40B4-BE49-F238E27FC236}">
                    <a16:creationId xmlns:a16="http://schemas.microsoft.com/office/drawing/2014/main" id="{15C27FEF-D72C-408E-8CF1-65A9B71D8276}"/>
                  </a:ext>
                </a:extLst>
              </p:cNvPr>
              <p:cNvSpPr/>
              <p:nvPr userDrawn="1"/>
            </p:nvSpPr>
            <p:spPr>
              <a:xfrm>
                <a:off x="12556438" y="0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Afbeelding invoegen/veranderen</a:t>
                </a:r>
              </a:p>
            </p:txBody>
          </p:sp>
          <p:sp>
            <p:nvSpPr>
              <p:cNvPr id="104" name="Ovaal 103">
                <a:extLst>
                  <a:ext uri="{FF2B5EF4-FFF2-40B4-BE49-F238E27FC236}">
                    <a16:creationId xmlns:a16="http://schemas.microsoft.com/office/drawing/2014/main" id="{9059364C-B967-48ED-9840-66509E5DE924}"/>
                  </a:ext>
                </a:extLst>
              </p:cNvPr>
              <p:cNvSpPr/>
              <p:nvPr userDrawn="1"/>
            </p:nvSpPr>
            <p:spPr>
              <a:xfrm>
                <a:off x="12556437" y="39420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05" name="Rechthoek 104">
                <a:extLst>
                  <a:ext uri="{FF2B5EF4-FFF2-40B4-BE49-F238E27FC236}">
                    <a16:creationId xmlns:a16="http://schemas.microsoft.com/office/drawing/2014/main" id="{9E85DAD2-7CFA-4051-82C0-39B969289C11}"/>
                  </a:ext>
                </a:extLst>
              </p:cNvPr>
              <p:cNvSpPr/>
              <p:nvPr userDrawn="1"/>
            </p:nvSpPr>
            <p:spPr>
              <a:xfrm>
                <a:off x="12922118" y="393161"/>
                <a:ext cx="2829084" cy="57856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afbeelding d.m.v. de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‘Delete’-knop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afbeelding in te voegen. </a:t>
                </a:r>
                <a:r>
                  <a:rPr kumimoji="0" lang="nl-NL" sz="11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voorbeeld).</a:t>
                </a:r>
                <a:endPara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6" name="Ovaal 105">
                <a:extLst>
                  <a:ext uri="{FF2B5EF4-FFF2-40B4-BE49-F238E27FC236}">
                    <a16:creationId xmlns:a16="http://schemas.microsoft.com/office/drawing/2014/main" id="{C657C74C-C15A-4E92-BA8B-F29AE213AE2E}"/>
                  </a:ext>
                </a:extLst>
              </p:cNvPr>
              <p:cNvSpPr/>
              <p:nvPr userDrawn="1"/>
            </p:nvSpPr>
            <p:spPr>
              <a:xfrm>
                <a:off x="12556437" y="157360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07" name="Rechthoek 106">
                <a:extLst>
                  <a:ext uri="{FF2B5EF4-FFF2-40B4-BE49-F238E27FC236}">
                    <a16:creationId xmlns:a16="http://schemas.microsoft.com/office/drawing/2014/main" id="{7E8CBD9E-0731-4135-BFDA-A9F5A4C7EA95}"/>
                  </a:ext>
                </a:extLst>
              </p:cNvPr>
              <p:cNvSpPr/>
              <p:nvPr userDrawn="1"/>
            </p:nvSpPr>
            <p:spPr>
              <a:xfrm>
                <a:off x="12922118" y="1573600"/>
                <a:ext cx="2829084" cy="28873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de gewenste afbeelding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klik 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‘Invoegen’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90BAB7EA-999F-4469-ADF3-D9CA5C0BDF57}"/>
                  </a:ext>
                </a:extLst>
              </p:cNvPr>
              <p:cNvGrpSpPr/>
              <p:nvPr userDrawn="1"/>
            </p:nvGrpSpPr>
            <p:grpSpPr>
              <a:xfrm>
                <a:off x="12922118" y="2014408"/>
                <a:ext cx="825500" cy="209550"/>
                <a:chOff x="13504624" y="2482850"/>
                <a:chExt cx="825500" cy="209550"/>
              </a:xfrm>
            </p:grpSpPr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0B0DCD80-FCC7-4B33-83EF-8F3FBF487C2B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Invoegen</a:t>
                  </a:r>
                </a:p>
              </p:txBody>
            </p:sp>
            <p:cxnSp>
              <p:nvCxnSpPr>
                <p:cNvPr id="136" name="Rechte verbindingslijn 135">
                  <a:extLst>
                    <a:ext uri="{FF2B5EF4-FFF2-40B4-BE49-F238E27FC236}">
                      <a16:creationId xmlns:a16="http://schemas.microsoft.com/office/drawing/2014/main" id="{20941F5E-2BAB-4E7F-BF01-1C731FBA1411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137" name="Gelijkbenige driehoek 136">
                  <a:extLst>
                    <a:ext uri="{FF2B5EF4-FFF2-40B4-BE49-F238E27FC236}">
                      <a16:creationId xmlns:a16="http://schemas.microsoft.com/office/drawing/2014/main" id="{7112A720-4B68-418F-8842-92E41EE2D5F1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8E46A394-DE02-4FEB-8399-194773B2E0F9}"/>
                  </a:ext>
                </a:extLst>
              </p:cNvPr>
              <p:cNvGrpSpPr/>
              <p:nvPr userDrawn="1"/>
            </p:nvGrpSpPr>
            <p:grpSpPr>
              <a:xfrm>
                <a:off x="12922118" y="1108029"/>
                <a:ext cx="294789" cy="318834"/>
                <a:chOff x="14466489" y="1001522"/>
                <a:chExt cx="290627" cy="314333"/>
              </a:xfrm>
            </p:grpSpPr>
            <p:sp>
              <p:nvSpPr>
                <p:cNvPr id="129" name="Rechthoek 128">
                  <a:extLst>
                    <a:ext uri="{FF2B5EF4-FFF2-40B4-BE49-F238E27FC236}">
                      <a16:creationId xmlns:a16="http://schemas.microsoft.com/office/drawing/2014/main" id="{8855FE81-6BB4-484A-A296-68022A9C7051}"/>
                    </a:ext>
                  </a:extLst>
                </p:cNvPr>
                <p:cNvSpPr/>
                <p:nvPr userDrawn="1"/>
              </p:nvSpPr>
              <p:spPr>
                <a:xfrm>
                  <a:off x="14466489" y="1001522"/>
                  <a:ext cx="257935" cy="25416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C0C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0" name="Ovaal 129">
                  <a:extLst>
                    <a:ext uri="{FF2B5EF4-FFF2-40B4-BE49-F238E27FC236}">
                      <a16:creationId xmlns:a16="http://schemas.microsoft.com/office/drawing/2014/main" id="{31D6C8F6-0666-4CA3-A61F-595D798BC70B}"/>
                    </a:ext>
                  </a:extLst>
                </p:cNvPr>
                <p:cNvSpPr/>
                <p:nvPr userDrawn="1"/>
              </p:nvSpPr>
              <p:spPr>
                <a:xfrm>
                  <a:off x="14623626" y="1033630"/>
                  <a:ext cx="71169" cy="71169"/>
                </a:xfrm>
                <a:prstGeom prst="ellipse">
                  <a:avLst/>
                </a:prstGeom>
                <a:solidFill>
                  <a:srgbClr val="F1D8A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1" name="Vrije vorm: vorm 130">
                  <a:extLst>
                    <a:ext uri="{FF2B5EF4-FFF2-40B4-BE49-F238E27FC236}">
                      <a16:creationId xmlns:a16="http://schemas.microsoft.com/office/drawing/2014/main" id="{45E06BE2-16B0-4DB2-B665-5590E99EDADF}"/>
                    </a:ext>
                  </a:extLst>
                </p:cNvPr>
                <p:cNvSpPr/>
                <p:nvPr userDrawn="1"/>
              </p:nvSpPr>
              <p:spPr>
                <a:xfrm rot="2700000">
                  <a:off x="14498877" y="1157846"/>
                  <a:ext cx="168558" cy="147459"/>
                </a:xfrm>
                <a:custGeom>
                  <a:avLst/>
                  <a:gdLst>
                    <a:gd name="connsiteX0" fmla="*/ 12837 w 168558"/>
                    <a:gd name="connsiteY0" fmla="*/ 12836 h 147459"/>
                    <a:gd name="connsiteX1" fmla="*/ 43826 w 168558"/>
                    <a:gd name="connsiteY1" fmla="*/ 0 h 147459"/>
                    <a:gd name="connsiteX2" fmla="*/ 168558 w 168558"/>
                    <a:gd name="connsiteY2" fmla="*/ 0 h 147459"/>
                    <a:gd name="connsiteX3" fmla="*/ 21099 w 168558"/>
                    <a:gd name="connsiteY3" fmla="*/ 147459 h 147459"/>
                    <a:gd name="connsiteX4" fmla="*/ 0 w 168558"/>
                    <a:gd name="connsiteY4" fmla="*/ 126361 h 147459"/>
                    <a:gd name="connsiteX5" fmla="*/ 0 w 168558"/>
                    <a:gd name="connsiteY5" fmla="*/ 43826 h 147459"/>
                    <a:gd name="connsiteX6" fmla="*/ 12837 w 168558"/>
                    <a:gd name="connsiteY6" fmla="*/ 12836 h 147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8558" h="147459">
                      <a:moveTo>
                        <a:pt x="12837" y="12836"/>
                      </a:moveTo>
                      <a:cubicBezTo>
                        <a:pt x="20768" y="4905"/>
                        <a:pt x="31724" y="0"/>
                        <a:pt x="43826" y="0"/>
                      </a:cubicBezTo>
                      <a:lnTo>
                        <a:pt x="168558" y="0"/>
                      </a:lnTo>
                      <a:lnTo>
                        <a:pt x="21099" y="147459"/>
                      </a:lnTo>
                      <a:lnTo>
                        <a:pt x="0" y="126361"/>
                      </a:lnTo>
                      <a:lnTo>
                        <a:pt x="0" y="43826"/>
                      </a:lnTo>
                      <a:cubicBezTo>
                        <a:pt x="1" y="31723"/>
                        <a:pt x="4906" y="20767"/>
                        <a:pt x="12837" y="12836"/>
                      </a:cubicBezTo>
                      <a:close/>
                    </a:path>
                  </a:pathLst>
                </a:custGeom>
                <a:solidFill>
                  <a:srgbClr val="C9D8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2" name="Rechthoek: afgeronde hoeken 131">
                  <a:extLst>
                    <a:ext uri="{FF2B5EF4-FFF2-40B4-BE49-F238E27FC236}">
                      <a16:creationId xmlns:a16="http://schemas.microsoft.com/office/drawing/2014/main" id="{3ED0A698-3F52-428F-973E-953BD85124C0}"/>
                    </a:ext>
                  </a:extLst>
                </p:cNvPr>
                <p:cNvSpPr/>
                <p:nvPr userDrawn="1"/>
              </p:nvSpPr>
              <p:spPr>
                <a:xfrm>
                  <a:off x="14601150" y="1145314"/>
                  <a:ext cx="155966" cy="116816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133" name="Rechte verbindingslijn 132">
                  <a:extLst>
                    <a:ext uri="{FF2B5EF4-FFF2-40B4-BE49-F238E27FC236}">
                      <a16:creationId xmlns:a16="http://schemas.microsoft.com/office/drawing/2014/main" id="{063A4D3F-FB59-48E6-A290-18607C62D79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4637490" y="1308665"/>
                  <a:ext cx="83286" cy="0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4" name="Rechte verbindingslijn 133">
                  <a:extLst>
                    <a:ext uri="{FF2B5EF4-FFF2-40B4-BE49-F238E27FC236}">
                      <a16:creationId xmlns:a16="http://schemas.microsoft.com/office/drawing/2014/main" id="{2E950998-35D4-45E0-86BB-FFCC6C119844}"/>
                    </a:ext>
                  </a:extLst>
                </p:cNvPr>
                <p:cNvCxnSpPr>
                  <a:cxnSpLocks/>
                  <a:stCxn id="132" idx="2"/>
                </p:cNvCxnSpPr>
                <p:nvPr userDrawn="1"/>
              </p:nvCxnSpPr>
              <p:spPr>
                <a:xfrm flipH="1">
                  <a:off x="14678717" y="1262130"/>
                  <a:ext cx="416" cy="43573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10" name="Ovaal 109">
                <a:extLst>
                  <a:ext uri="{FF2B5EF4-FFF2-40B4-BE49-F238E27FC236}">
                    <a16:creationId xmlns:a16="http://schemas.microsoft.com/office/drawing/2014/main" id="{C31495D3-47FD-42F0-9755-8EEF123A0CEA}"/>
                  </a:ext>
                </a:extLst>
              </p:cNvPr>
              <p:cNvSpPr/>
              <p:nvPr userDrawn="1"/>
            </p:nvSpPr>
            <p:spPr>
              <a:xfrm>
                <a:off x="12556437" y="237685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11" name="Rechthoek 110">
                <a:extLst>
                  <a:ext uri="{FF2B5EF4-FFF2-40B4-BE49-F238E27FC236}">
                    <a16:creationId xmlns:a16="http://schemas.microsoft.com/office/drawing/2014/main" id="{5570A60B-E016-4B9F-8A09-FA9493E9A76A}"/>
                  </a:ext>
                </a:extLst>
              </p:cNvPr>
              <p:cNvSpPr/>
              <p:nvPr userDrawn="1"/>
            </p:nvSpPr>
            <p:spPr>
              <a:xfrm>
                <a:off x="12922118" y="2376853"/>
                <a:ext cx="2829083" cy="73080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Om de afbeelding te schalen of bij te snijden, ga naar de tab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voor afbeeldingen - Opmaak’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 klik op de knop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‘Bijsnijden’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Schaal met de bolletjes de afbeelding en met de hoekjes het afbeeldingskader.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61DE390C-3C81-4064-8049-60B882662EDD}"/>
                  </a:ext>
                </a:extLst>
              </p:cNvPr>
              <p:cNvGrpSpPr/>
              <p:nvPr userDrawn="1"/>
            </p:nvGrpSpPr>
            <p:grpSpPr>
              <a:xfrm>
                <a:off x="12776234" y="3250677"/>
                <a:ext cx="684511" cy="612918"/>
                <a:chOff x="12579993" y="3403241"/>
                <a:chExt cx="828259" cy="741632"/>
              </a:xfrm>
            </p:grpSpPr>
            <p:grpSp>
              <p:nvGrpSpPr>
                <p:cNvPr id="113" name="Groep 112">
                  <a:extLst>
                    <a:ext uri="{FF2B5EF4-FFF2-40B4-BE49-F238E27FC236}">
                      <a16:creationId xmlns:a16="http://schemas.microsoft.com/office/drawing/2014/main" id="{BE70AFDF-D882-4DD7-8E66-EBB562DB704C}"/>
                    </a:ext>
                  </a:extLst>
                </p:cNvPr>
                <p:cNvGrpSpPr/>
                <p:nvPr userDrawn="1"/>
              </p:nvGrpSpPr>
              <p:grpSpPr>
                <a:xfrm>
                  <a:off x="12771568" y="3403241"/>
                  <a:ext cx="467138" cy="448489"/>
                  <a:chOff x="12782195" y="3403241"/>
                  <a:chExt cx="467138" cy="448489"/>
                </a:xfrm>
              </p:grpSpPr>
              <p:grpSp>
                <p:nvGrpSpPr>
                  <p:cNvPr id="116" name="Groep 115">
                    <a:extLst>
                      <a:ext uri="{FF2B5EF4-FFF2-40B4-BE49-F238E27FC236}">
                        <a16:creationId xmlns:a16="http://schemas.microsoft.com/office/drawing/2014/main" id="{95058D05-BFAF-48C8-9228-73DC728F79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82195" y="3403241"/>
                    <a:ext cx="412967" cy="393907"/>
                    <a:chOff x="13554906" y="3320109"/>
                    <a:chExt cx="443906" cy="423419"/>
                  </a:xfrm>
                </p:grpSpPr>
                <p:grpSp>
                  <p:nvGrpSpPr>
                    <p:cNvPr id="123" name="Groep 122">
                      <a:extLst>
                        <a:ext uri="{FF2B5EF4-FFF2-40B4-BE49-F238E27FC236}">
                          <a16:creationId xmlns:a16="http://schemas.microsoft.com/office/drawing/2014/main" id="{BE76F647-0688-4DD7-8D0C-1D6C7B2E77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554906" y="3320109"/>
                      <a:ext cx="443906" cy="423419"/>
                      <a:chOff x="12909684" y="1276143"/>
                      <a:chExt cx="443906" cy="423419"/>
                    </a:xfrm>
                  </p:grpSpPr>
                  <p:sp>
                    <p:nvSpPr>
                      <p:cNvPr id="126" name="Rechthoek 125">
                        <a:extLst>
                          <a:ext uri="{FF2B5EF4-FFF2-40B4-BE49-F238E27FC236}">
                            <a16:creationId xmlns:a16="http://schemas.microsoft.com/office/drawing/2014/main" id="{D8272FF3-EA38-4DB5-87D8-B27C7ED98A0C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18700" y="1285262"/>
                        <a:ext cx="434890" cy="4143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818181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127" name="Rechthoek 126">
                        <a:extLst>
                          <a:ext uri="{FF2B5EF4-FFF2-40B4-BE49-F238E27FC236}">
                            <a16:creationId xmlns:a16="http://schemas.microsoft.com/office/drawing/2014/main" id="{BF83043E-0511-45AA-BF02-8223A82508A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261629" cy="2578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128" name="Ovaal 127">
                        <a:extLst>
                          <a:ext uri="{FF2B5EF4-FFF2-40B4-BE49-F238E27FC236}">
                            <a16:creationId xmlns:a16="http://schemas.microsoft.com/office/drawing/2014/main" id="{A7F121FE-1C0B-4950-A112-C3373D1B3144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69071" y="1308711"/>
                        <a:ext cx="72188" cy="72188"/>
                      </a:xfrm>
                      <a:prstGeom prst="ellipse">
                        <a:avLst/>
                      </a:prstGeom>
                      <a:solidFill>
                        <a:srgbClr val="ECC67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nl-NL" sz="1000" b="1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pic>
                  <p:nvPicPr>
                    <p:cNvPr id="124" name="Afbeelding 123">
                      <a:extLst>
                        <a:ext uri="{FF2B5EF4-FFF2-40B4-BE49-F238E27FC236}">
                          <a16:creationId xmlns:a16="http://schemas.microsoft.com/office/drawing/2014/main" id="{B70A26F7-049A-413F-9634-64F74B3DBE07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567296" y="3424991"/>
                      <a:ext cx="173367" cy="1402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5" name="Afbeelding 124">
                      <a:extLst>
                        <a:ext uri="{FF2B5EF4-FFF2-40B4-BE49-F238E27FC236}">
                          <a16:creationId xmlns:a16="http://schemas.microsoft.com/office/drawing/2014/main" id="{D9982C68-4F93-464A-9835-E9DD696F9762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3635598" y="3454369"/>
                      <a:ext cx="173367" cy="11142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17" name="Groep 116">
                    <a:extLst>
                      <a:ext uri="{FF2B5EF4-FFF2-40B4-BE49-F238E27FC236}">
                        <a16:creationId xmlns:a16="http://schemas.microsoft.com/office/drawing/2014/main" id="{051C0589-DEE6-41B7-92C4-3628F2087F5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103513" y="3705268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121" name="Rechthoek 120">
                      <a:extLst>
                        <a:ext uri="{FF2B5EF4-FFF2-40B4-BE49-F238E27FC236}">
                          <a16:creationId xmlns:a16="http://schemas.microsoft.com/office/drawing/2014/main" id="{880EC1E1-7D8A-497E-9482-292E518BB5A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2" name="Rechthoek 121">
                      <a:extLst>
                        <a:ext uri="{FF2B5EF4-FFF2-40B4-BE49-F238E27FC236}">
                          <a16:creationId xmlns:a16="http://schemas.microsoft.com/office/drawing/2014/main" id="{4F45D79D-20DB-4F61-A409-6B52C2F7706C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118" name="Groep 117">
                    <a:extLst>
                      <a:ext uri="{FF2B5EF4-FFF2-40B4-BE49-F238E27FC236}">
                        <a16:creationId xmlns:a16="http://schemas.microsoft.com/office/drawing/2014/main" id="{FCF93D2B-8DEA-4C52-A7CF-57A32D5ECD56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13061402" y="3665637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119" name="Rechthoek 118">
                      <a:extLst>
                        <a:ext uri="{FF2B5EF4-FFF2-40B4-BE49-F238E27FC236}">
                          <a16:creationId xmlns:a16="http://schemas.microsoft.com/office/drawing/2014/main" id="{01237B17-2724-411C-8636-D939D63A6DD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0" name="Rechthoek 119">
                      <a:extLst>
                        <a:ext uri="{FF2B5EF4-FFF2-40B4-BE49-F238E27FC236}">
                          <a16:creationId xmlns:a16="http://schemas.microsoft.com/office/drawing/2014/main" id="{9308FB6A-375E-4244-B2C3-B13EAB6421D5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  <p:sp>
              <p:nvSpPr>
                <p:cNvPr id="114" name="Rechthoek 113">
                  <a:extLst>
                    <a:ext uri="{FF2B5EF4-FFF2-40B4-BE49-F238E27FC236}">
                      <a16:creationId xmlns:a16="http://schemas.microsoft.com/office/drawing/2014/main" id="{49F9A676-3D0D-4BEA-A023-55FA8760BF3F}"/>
                    </a:ext>
                  </a:extLst>
                </p:cNvPr>
                <p:cNvSpPr/>
                <p:nvPr userDrawn="1"/>
              </p:nvSpPr>
              <p:spPr>
                <a:xfrm>
                  <a:off x="12579993" y="3889890"/>
                  <a:ext cx="828259" cy="1611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Bijsnijden</a:t>
                  </a:r>
                </a:p>
              </p:txBody>
            </p:sp>
            <p:sp>
              <p:nvSpPr>
                <p:cNvPr id="115" name="Gelijkbenige driehoek 114">
                  <a:extLst>
                    <a:ext uri="{FF2B5EF4-FFF2-40B4-BE49-F238E27FC236}">
                      <a16:creationId xmlns:a16="http://schemas.microsoft.com/office/drawing/2014/main" id="{07F49A0C-F74B-410D-B67C-585D33F2E4B5}"/>
                    </a:ext>
                  </a:extLst>
                </p:cNvPr>
                <p:cNvSpPr/>
                <p:nvPr userDrawn="1"/>
              </p:nvSpPr>
              <p:spPr>
                <a:xfrm rot="10800000">
                  <a:off x="12950688" y="4093726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59" name="Groep 58">
            <a:extLst>
              <a:ext uri="{FF2B5EF4-FFF2-40B4-BE49-F238E27FC236}">
                <a16:creationId xmlns:a16="http://schemas.microsoft.com/office/drawing/2014/main" id="{CB42EF59-B93F-4F7C-9938-C5FBECCF9331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60" name="Rechthoek 59">
              <a:extLst>
                <a:ext uri="{FF2B5EF4-FFF2-40B4-BE49-F238E27FC236}">
                  <a16:creationId xmlns:a16="http://schemas.microsoft.com/office/drawing/2014/main" id="{F9ED8D51-FEAE-40EE-BE39-550ADC2C73C1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Rechthoek 60">
              <a:extLst>
                <a:ext uri="{FF2B5EF4-FFF2-40B4-BE49-F238E27FC236}">
                  <a16:creationId xmlns:a16="http://schemas.microsoft.com/office/drawing/2014/main" id="{0EC42BD9-D699-42AB-A195-09796511D056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62" name="Ovaal 61">
              <a:extLst>
                <a:ext uri="{FF2B5EF4-FFF2-40B4-BE49-F238E27FC236}">
                  <a16:creationId xmlns:a16="http://schemas.microsoft.com/office/drawing/2014/main" id="{430B7E59-AD25-4BD7-8791-F26172E39BCD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63" name="Rechthoek 62">
              <a:extLst>
                <a:ext uri="{FF2B5EF4-FFF2-40B4-BE49-F238E27FC236}">
                  <a16:creationId xmlns:a16="http://schemas.microsoft.com/office/drawing/2014/main" id="{4F49EFAA-DE90-4002-8C4C-EEDE513B34AD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9AD0B1DC-F208-425B-BB59-968E112DA26A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65" name="Rechthoek 64">
              <a:extLst>
                <a:ext uri="{FF2B5EF4-FFF2-40B4-BE49-F238E27FC236}">
                  <a16:creationId xmlns:a16="http://schemas.microsoft.com/office/drawing/2014/main" id="{64F3641D-B57C-4B8C-AA80-C65B17F3B2EA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67" name="Tijdelijke aanduiding voor tekst 20">
            <a:extLst>
              <a:ext uri="{FF2B5EF4-FFF2-40B4-BE49-F238E27FC236}">
                <a16:creationId xmlns:a16="http://schemas.microsoft.com/office/drawing/2014/main" id="{2A5AFBE4-FA00-45D7-815D-21EBF6B341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02626" y="2770414"/>
            <a:ext cx="6786749" cy="2987465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79" name="Tijdelijke aanduiding voor tekst 78">
            <a:extLst>
              <a:ext uri="{FF2B5EF4-FFF2-40B4-BE49-F238E27FC236}">
                <a16:creationId xmlns:a16="http://schemas.microsoft.com/office/drawing/2014/main" id="{48D1E9B9-BEAA-4D29-87F2-DAB8B3B542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02627" y="2770414"/>
            <a:ext cx="6514419" cy="2987462"/>
          </a:xfrm>
          <a:custGeom>
            <a:avLst/>
            <a:gdLst>
              <a:gd name="connsiteX0" fmla="*/ 6429707 w 6514419"/>
              <a:gd name="connsiteY0" fmla="*/ 1227184 h 2987462"/>
              <a:gd name="connsiteX1" fmla="*/ 6496462 w 6514419"/>
              <a:gd name="connsiteY1" fmla="*/ 1278073 h 2987462"/>
              <a:gd name="connsiteX2" fmla="*/ 6446150 w 6514419"/>
              <a:gd name="connsiteY2" fmla="*/ 1800397 h 2987462"/>
              <a:gd name="connsiteX3" fmla="*/ 6049761 w 6514419"/>
              <a:gd name="connsiteY3" fmla="*/ 2860985 h 2987462"/>
              <a:gd name="connsiteX4" fmla="*/ 5980613 w 6514419"/>
              <a:gd name="connsiteY4" fmla="*/ 2987462 h 2987462"/>
              <a:gd name="connsiteX5" fmla="*/ 4938153 w 6514419"/>
              <a:gd name="connsiteY5" fmla="*/ 2987462 h 2987462"/>
              <a:gd name="connsiteX6" fmla="*/ 5168430 w 6514419"/>
              <a:gd name="connsiteY6" fmla="*/ 2765481 h 2987462"/>
              <a:gd name="connsiteX7" fmla="*/ 5912064 w 6514419"/>
              <a:gd name="connsiteY7" fmla="*/ 1823612 h 2987462"/>
              <a:gd name="connsiteX8" fmla="*/ 6429707 w 6514419"/>
              <a:gd name="connsiteY8" fmla="*/ 1227184 h 2987462"/>
              <a:gd name="connsiteX9" fmla="*/ 0 w 6514419"/>
              <a:gd name="connsiteY9" fmla="*/ 0 h 2987462"/>
              <a:gd name="connsiteX10" fmla="*/ 3884260 w 6514419"/>
              <a:gd name="connsiteY10" fmla="*/ 0 h 2987462"/>
              <a:gd name="connsiteX11" fmla="*/ 3863104 w 6514419"/>
              <a:gd name="connsiteY11" fmla="*/ 12100 h 2987462"/>
              <a:gd name="connsiteX12" fmla="*/ 449498 w 6514419"/>
              <a:gd name="connsiteY12" fmla="*/ 2849825 h 2987462"/>
              <a:gd name="connsiteX13" fmla="*/ 343159 w 6514419"/>
              <a:gd name="connsiteY13" fmla="*/ 2987462 h 2987462"/>
              <a:gd name="connsiteX14" fmla="*/ 0 w 6514419"/>
              <a:gd name="connsiteY14" fmla="*/ 2987462 h 2987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514419" h="2987462">
                <a:moveTo>
                  <a:pt x="6429707" y="1227184"/>
                </a:moveTo>
                <a:cubicBezTo>
                  <a:pt x="6458863" y="1225069"/>
                  <a:pt x="6481948" y="1240349"/>
                  <a:pt x="6496462" y="1278073"/>
                </a:cubicBezTo>
                <a:cubicBezTo>
                  <a:pt x="6535164" y="1378669"/>
                  <a:pt x="6508072" y="1521824"/>
                  <a:pt x="6446150" y="1800397"/>
                </a:cubicBezTo>
                <a:cubicBezTo>
                  <a:pt x="6360431" y="2175818"/>
                  <a:pt x="6219823" y="2527687"/>
                  <a:pt x="6049761" y="2860985"/>
                </a:cubicBezTo>
                <a:lnTo>
                  <a:pt x="5980613" y="2987462"/>
                </a:lnTo>
                <a:lnTo>
                  <a:pt x="4938153" y="2987462"/>
                </a:lnTo>
                <a:lnTo>
                  <a:pt x="5168430" y="2765481"/>
                </a:lnTo>
                <a:cubicBezTo>
                  <a:pt x="5458383" y="2470109"/>
                  <a:pt x="5712009" y="2159269"/>
                  <a:pt x="5912064" y="1823612"/>
                </a:cubicBezTo>
                <a:cubicBezTo>
                  <a:pt x="6063002" y="1572122"/>
                  <a:pt x="6303360" y="1236344"/>
                  <a:pt x="6429707" y="1227184"/>
                </a:cubicBezTo>
                <a:close/>
                <a:moveTo>
                  <a:pt x="0" y="0"/>
                </a:moveTo>
                <a:lnTo>
                  <a:pt x="3884260" y="0"/>
                </a:lnTo>
                <a:lnTo>
                  <a:pt x="3863104" y="12100"/>
                </a:lnTo>
                <a:cubicBezTo>
                  <a:pt x="2714173" y="685955"/>
                  <a:pt x="1440340" y="1613259"/>
                  <a:pt x="449498" y="2849825"/>
                </a:cubicBezTo>
                <a:lnTo>
                  <a:pt x="343159" y="2987462"/>
                </a:lnTo>
                <a:lnTo>
                  <a:pt x="0" y="2987462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68" name="Tijdelijke aanduiding voor verticale tekst 2">
            <a:extLst>
              <a:ext uri="{FF2B5EF4-FFF2-40B4-BE49-F238E27FC236}">
                <a16:creationId xmlns:a16="http://schemas.microsoft.com/office/drawing/2014/main" id="{FB7FD00C-D586-420C-9ED8-D66CA10583BA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3086309" y="3917564"/>
            <a:ext cx="6019383" cy="1101408"/>
          </a:xfrm>
        </p:spPr>
        <p:txBody>
          <a:bodyPr vert="horz" anchor="b"/>
          <a:lstStyle>
            <a:lvl1pPr marL="0" indent="0" algn="ctr">
              <a:lnSpc>
                <a:spcPct val="90000"/>
              </a:lnSpc>
              <a:buNone/>
              <a:defRPr sz="3400" b="0" baseline="0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 dirty="0"/>
              <a:t>Plaats een hoofstuktitel hier, max. 2 regels</a:t>
            </a:r>
          </a:p>
        </p:txBody>
      </p:sp>
      <p:sp>
        <p:nvSpPr>
          <p:cNvPr id="69" name="Tijdelijke aanduiding voor verticale tekst 2">
            <a:extLst>
              <a:ext uri="{FF2B5EF4-FFF2-40B4-BE49-F238E27FC236}">
                <a16:creationId xmlns:a16="http://schemas.microsoft.com/office/drawing/2014/main" id="{690799DF-A51E-49A7-8891-95DD16DC9635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5661996" y="3100405"/>
            <a:ext cx="868008" cy="719401"/>
          </a:xfrm>
        </p:spPr>
        <p:txBody>
          <a:bodyPr vert="horz" anchor="b"/>
          <a:lstStyle>
            <a:lvl1pPr marL="0" indent="0" algn="ctr">
              <a:buNone/>
              <a:defRPr sz="50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xx</a:t>
            </a:r>
          </a:p>
        </p:txBody>
      </p:sp>
      <p:sp>
        <p:nvSpPr>
          <p:cNvPr id="70" name="Tijdelijke aanduiding voor verticale tekst 2">
            <a:extLst>
              <a:ext uri="{FF2B5EF4-FFF2-40B4-BE49-F238E27FC236}">
                <a16:creationId xmlns:a16="http://schemas.microsoft.com/office/drawing/2014/main" id="{8632413B-FD95-49C2-9AB2-2721C539D87E}"/>
              </a:ext>
            </a:extLst>
          </p:cNvPr>
          <p:cNvSpPr>
            <a:spLocks noGrp="1"/>
          </p:cNvSpPr>
          <p:nvPr>
            <p:ph type="body" orient="vert" idx="37" hasCustomPrompt="1"/>
          </p:nvPr>
        </p:nvSpPr>
        <p:spPr>
          <a:xfrm>
            <a:off x="3088948" y="5168239"/>
            <a:ext cx="6014105" cy="280929"/>
          </a:xfrm>
        </p:spPr>
        <p:txBody>
          <a:bodyPr vert="horz" anchor="t"/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 err="1"/>
              <a:t>Ruimte</a:t>
            </a:r>
            <a:r>
              <a:rPr lang="en-GB" noProof="0" dirty="0"/>
              <a:t> </a:t>
            </a:r>
            <a:r>
              <a:rPr lang="en-GB" noProof="0" dirty="0" err="1"/>
              <a:t>voor</a:t>
            </a:r>
            <a:r>
              <a:rPr lang="en-GB" noProof="0" dirty="0"/>
              <a:t> </a:t>
            </a:r>
            <a:r>
              <a:rPr lang="en-GB" noProof="0" dirty="0" err="1"/>
              <a:t>een</a:t>
            </a:r>
            <a:r>
              <a:rPr lang="en-GB" noProof="0" dirty="0"/>
              <a:t> </a:t>
            </a:r>
            <a:r>
              <a:rPr lang="en-GB" noProof="0" dirty="0" err="1"/>
              <a:t>subtitel</a:t>
            </a:r>
            <a:endParaRPr lang="en-GB" noProof="0" dirty="0"/>
          </a:p>
        </p:txBody>
      </p:sp>
      <p:sp>
        <p:nvSpPr>
          <p:cNvPr id="71" name="Tijdelijke aanduiding voor tekst 17">
            <a:extLst>
              <a:ext uri="{FF2B5EF4-FFF2-40B4-BE49-F238E27FC236}">
                <a16:creationId xmlns:a16="http://schemas.microsoft.com/office/drawing/2014/main" id="{4A34692B-7183-4801-90F1-28D1491DA4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0000" y="3894067"/>
            <a:ext cx="792000" cy="72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C6AA81-C0A5-4E64-9739-9FDCAC66D692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/>
          <a:p>
            <a:fld id="{3A315934-F2F7-4E3E-A399-5131CA5B56F8}" type="datetime1">
              <a:rPr lang="nl-NL" smtClean="0"/>
              <a:t>07-03-2023</a:t>
            </a:fld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B685B6-FFBA-41BE-888B-852BD3EA3246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>
          <a:xfrm>
            <a:off x="2553896" y="6149975"/>
            <a:ext cx="7156386" cy="365125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2BF35-3CFA-4245-B309-1DD1F28D6F65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3110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8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8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6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6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uiExpand="1" build="p" animBg="1">
        <p:tmplLst>
          <p:tmpl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7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7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7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7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3045333A-E3EA-43C3-BCE6-6208D2E91F54}"/>
              </a:ext>
            </a:extLst>
          </p:cNvPr>
          <p:cNvSpPr/>
          <p:nvPr userDrawn="1"/>
        </p:nvSpPr>
        <p:spPr>
          <a:xfrm>
            <a:off x="0" y="0"/>
            <a:ext cx="1219376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nl-NL" sz="1600" dirty="0" err="1"/>
          </a:p>
        </p:txBody>
      </p:sp>
      <p:sp>
        <p:nvSpPr>
          <p:cNvPr id="50" name="Tijdelijke aanduiding voor tekst 49">
            <a:extLst>
              <a:ext uri="{FF2B5EF4-FFF2-40B4-BE49-F238E27FC236}">
                <a16:creationId xmlns:a16="http://schemas.microsoft.com/office/drawing/2014/main" id="{8EA864DE-21A4-4322-B86B-90D8D71975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-12700" y="0"/>
            <a:ext cx="12204700" cy="6858000"/>
          </a:xfrm>
          <a:custGeom>
            <a:avLst/>
            <a:gdLst>
              <a:gd name="connsiteX0" fmla="*/ 9075049 w 12204700"/>
              <a:gd name="connsiteY0" fmla="*/ 5772006 h 6858000"/>
              <a:gd name="connsiteX1" fmla="*/ 9126952 w 12204700"/>
              <a:gd name="connsiteY1" fmla="*/ 5777216 h 6858000"/>
              <a:gd name="connsiteX2" fmla="*/ 9159252 w 12204700"/>
              <a:gd name="connsiteY2" fmla="*/ 6612721 h 6858000"/>
              <a:gd name="connsiteX3" fmla="*/ 9115237 w 12204700"/>
              <a:gd name="connsiteY3" fmla="*/ 6858000 h 6858000"/>
              <a:gd name="connsiteX4" fmla="*/ 8279377 w 12204700"/>
              <a:gd name="connsiteY4" fmla="*/ 6858000 h 6858000"/>
              <a:gd name="connsiteX5" fmla="*/ 8302894 w 12204700"/>
              <a:gd name="connsiteY5" fmla="*/ 6832043 h 6858000"/>
              <a:gd name="connsiteX6" fmla="*/ 8666687 w 12204700"/>
              <a:gd name="connsiteY6" fmla="*/ 6330183 h 6858000"/>
              <a:gd name="connsiteX7" fmla="*/ 9075049 w 12204700"/>
              <a:gd name="connsiteY7" fmla="*/ 5772006 h 6858000"/>
              <a:gd name="connsiteX8" fmla="*/ 6707537 w 12204700"/>
              <a:gd name="connsiteY8" fmla="*/ 1280211 h 6858000"/>
              <a:gd name="connsiteX9" fmla="*/ 6777176 w 12204700"/>
              <a:gd name="connsiteY9" fmla="*/ 1333299 h 6858000"/>
              <a:gd name="connsiteX10" fmla="*/ 6724690 w 12204700"/>
              <a:gd name="connsiteY10" fmla="*/ 1878193 h 6858000"/>
              <a:gd name="connsiteX11" fmla="*/ 4432973 w 12204700"/>
              <a:gd name="connsiteY11" fmla="*/ 6836122 h 6858000"/>
              <a:gd name="connsiteX12" fmla="*/ 4438466 w 12204700"/>
              <a:gd name="connsiteY12" fmla="*/ 6858000 h 6858000"/>
              <a:gd name="connsiteX13" fmla="*/ 722915 w 12204700"/>
              <a:gd name="connsiteY13" fmla="*/ 6858000 h 6858000"/>
              <a:gd name="connsiteX14" fmla="*/ 788346 w 12204700"/>
              <a:gd name="connsiteY14" fmla="*/ 6775267 h 6858000"/>
              <a:gd name="connsiteX15" fmla="*/ 6167527 w 12204700"/>
              <a:gd name="connsiteY15" fmla="*/ 1902411 h 6858000"/>
              <a:gd name="connsiteX16" fmla="*/ 6707537 w 12204700"/>
              <a:gd name="connsiteY16" fmla="*/ 1280211 h 6858000"/>
              <a:gd name="connsiteX17" fmla="*/ 11721863 w 12204700"/>
              <a:gd name="connsiteY17" fmla="*/ 0 h 6858000"/>
              <a:gd name="connsiteX18" fmla="*/ 12204700 w 12204700"/>
              <a:gd name="connsiteY18" fmla="*/ 0 h 6858000"/>
              <a:gd name="connsiteX19" fmla="*/ 12204700 w 12204700"/>
              <a:gd name="connsiteY19" fmla="*/ 4291763 h 6858000"/>
              <a:gd name="connsiteX20" fmla="*/ 12016166 w 12204700"/>
              <a:gd name="connsiteY20" fmla="*/ 4299884 h 6858000"/>
              <a:gd name="connsiteX21" fmla="*/ 10245317 w 12204700"/>
              <a:gd name="connsiteY21" fmla="*/ 2406943 h 6858000"/>
              <a:gd name="connsiteX22" fmla="*/ 11536167 w 12204700"/>
              <a:gd name="connsiteY22" fmla="*/ 167441 h 6858000"/>
              <a:gd name="connsiteX23" fmla="*/ 0 w 12204700"/>
              <a:gd name="connsiteY23" fmla="*/ 0 h 6858000"/>
              <a:gd name="connsiteX24" fmla="*/ 4052100 w 12204700"/>
              <a:gd name="connsiteY24" fmla="*/ 0 h 6858000"/>
              <a:gd name="connsiteX25" fmla="*/ 4030029 w 12204700"/>
              <a:gd name="connsiteY25" fmla="*/ 12623 h 6858000"/>
              <a:gd name="connsiteX26" fmla="*/ 266252 w 12204700"/>
              <a:gd name="connsiteY26" fmla="*/ 3235286 h 6858000"/>
              <a:gd name="connsiteX27" fmla="*/ 0 w 12204700"/>
              <a:gd name="connsiteY27" fmla="*/ 361401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204700" h="6858000">
                <a:moveTo>
                  <a:pt x="9075049" y="5772006"/>
                </a:moveTo>
                <a:cubicBezTo>
                  <a:pt x="9092066" y="5769522"/>
                  <a:pt x="9109288" y="5771162"/>
                  <a:pt x="9126952" y="5777216"/>
                </a:cubicBezTo>
                <a:cubicBezTo>
                  <a:pt x="9227888" y="5813542"/>
                  <a:pt x="9223850" y="6233313"/>
                  <a:pt x="9159252" y="6612721"/>
                </a:cubicBezTo>
                <a:lnTo>
                  <a:pt x="9115237" y="6858000"/>
                </a:lnTo>
                <a:lnTo>
                  <a:pt x="8279377" y="6858000"/>
                </a:lnTo>
                <a:lnTo>
                  <a:pt x="8302894" y="6832043"/>
                </a:lnTo>
                <a:cubicBezTo>
                  <a:pt x="8446837" y="6666454"/>
                  <a:pt x="8570294" y="6496679"/>
                  <a:pt x="8666687" y="6330183"/>
                </a:cubicBezTo>
                <a:cubicBezTo>
                  <a:pt x="8846856" y="6008797"/>
                  <a:pt x="8955930" y="5789388"/>
                  <a:pt x="9075049" y="5772006"/>
                </a:cubicBezTo>
                <a:close/>
                <a:moveTo>
                  <a:pt x="6707537" y="1280211"/>
                </a:moveTo>
                <a:cubicBezTo>
                  <a:pt x="6737953" y="1278005"/>
                  <a:pt x="6762036" y="1293945"/>
                  <a:pt x="6777176" y="1333299"/>
                </a:cubicBezTo>
                <a:cubicBezTo>
                  <a:pt x="6817551" y="1438242"/>
                  <a:pt x="6789289" y="1587583"/>
                  <a:pt x="6724690" y="1878193"/>
                </a:cubicBezTo>
                <a:cubicBezTo>
                  <a:pt x="6247770" y="3966955"/>
                  <a:pt x="4142084" y="5356862"/>
                  <a:pt x="4432973" y="6836122"/>
                </a:cubicBezTo>
                <a:lnTo>
                  <a:pt x="4438466" y="6858000"/>
                </a:lnTo>
                <a:lnTo>
                  <a:pt x="722915" y="6858000"/>
                </a:lnTo>
                <a:lnTo>
                  <a:pt x="788346" y="6775267"/>
                </a:lnTo>
                <a:cubicBezTo>
                  <a:pt x="2351773" y="4901065"/>
                  <a:pt x="5054461" y="3769936"/>
                  <a:pt x="6167527" y="1902411"/>
                </a:cubicBezTo>
                <a:cubicBezTo>
                  <a:pt x="6324986" y="1640054"/>
                  <a:pt x="6575731" y="1289767"/>
                  <a:pt x="6707537" y="1280211"/>
                </a:cubicBezTo>
                <a:close/>
                <a:moveTo>
                  <a:pt x="11721863" y="0"/>
                </a:moveTo>
                <a:lnTo>
                  <a:pt x="12204700" y="0"/>
                </a:lnTo>
                <a:lnTo>
                  <a:pt x="12204700" y="4291763"/>
                </a:lnTo>
                <a:lnTo>
                  <a:pt x="12016166" y="4299884"/>
                </a:lnTo>
                <a:cubicBezTo>
                  <a:pt x="11038669" y="4298938"/>
                  <a:pt x="10242289" y="3766152"/>
                  <a:pt x="10245317" y="2406943"/>
                </a:cubicBezTo>
                <a:cubicBezTo>
                  <a:pt x="10246452" y="1629333"/>
                  <a:pt x="10767516" y="886844"/>
                  <a:pt x="11536167" y="167441"/>
                </a:cubicBezTo>
                <a:close/>
                <a:moveTo>
                  <a:pt x="0" y="0"/>
                </a:moveTo>
                <a:lnTo>
                  <a:pt x="4052100" y="0"/>
                </a:lnTo>
                <a:lnTo>
                  <a:pt x="4030029" y="12623"/>
                </a:lnTo>
                <a:cubicBezTo>
                  <a:pt x="2751548" y="762460"/>
                  <a:pt x="1324815" y="1813127"/>
                  <a:pt x="266252" y="3235286"/>
                </a:cubicBezTo>
                <a:lnTo>
                  <a:pt x="0" y="3614017"/>
                </a:lnTo>
                <a:close/>
              </a:path>
            </a:pathLst>
          </a:custGeom>
          <a:solidFill>
            <a:srgbClr val="61A4B4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84" name="Tijdelijke aanduiding voor media 28">
            <a:extLst>
              <a:ext uri="{FF2B5EF4-FFF2-40B4-BE49-F238E27FC236}">
                <a16:creationId xmlns:a16="http://schemas.microsoft.com/office/drawing/2014/main" id="{509D1DBF-53EC-4D6F-8ECF-1E96F36DB028}"/>
              </a:ext>
            </a:extLst>
          </p:cNvPr>
          <p:cNvSpPr>
            <a:spLocks noGrp="1"/>
          </p:cNvSpPr>
          <p:nvPr>
            <p:ph type="media" sz="quarter" idx="19" hasCustomPrompt="1"/>
          </p:nvPr>
        </p:nvSpPr>
        <p:spPr>
          <a:xfrm>
            <a:off x="0" y="1"/>
            <a:ext cx="12192000" cy="6857999"/>
          </a:xfrm>
          <a:solidFill>
            <a:schemeClr val="bg1">
              <a:lumMod val="95000"/>
              <a:alpha val="80000"/>
            </a:schemeClr>
          </a:solidFill>
        </p:spPr>
        <p:txBody>
          <a:bodyPr tIns="0" bIns="1620000" anchor="ctr" anchorCtr="0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nl-NL" noProof="0" dirty="0"/>
              <a:t>Klik op het onderstaand icoon </a:t>
            </a:r>
            <a:br>
              <a:rPr lang="nl-NL" noProof="0" dirty="0"/>
            </a:br>
            <a:r>
              <a:rPr lang="nl-NL" noProof="0" dirty="0"/>
              <a:t>om een video in te voegen.</a:t>
            </a:r>
            <a:br>
              <a:rPr lang="nl-NL" noProof="0" dirty="0"/>
            </a:br>
            <a:br>
              <a:rPr lang="nl-NL" noProof="0" dirty="0"/>
            </a:br>
            <a:r>
              <a:rPr lang="nl-NL" noProof="0" dirty="0"/>
              <a:t>Meer hulp nodig? </a:t>
            </a:r>
            <a:br>
              <a:rPr lang="nl-NL" noProof="0" dirty="0"/>
            </a:br>
            <a:r>
              <a:rPr lang="nl-NL" noProof="0" dirty="0"/>
              <a:t>Aan de zijkanten van de dia's zijn instructies </a:t>
            </a:r>
            <a:br>
              <a:rPr lang="nl-NL" noProof="0" dirty="0"/>
            </a:br>
            <a:r>
              <a:rPr lang="nl-NL" noProof="0" dirty="0"/>
              <a:t>geplaatst voor verdere informatie.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F0383C-676C-4D48-AF86-DFC86868D7FF}" type="datetime1">
              <a:rPr lang="nl-NL" smtClean="0"/>
              <a:t>07-03-2023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53896" y="6149975"/>
            <a:ext cx="715638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02C9A5-716F-45E6-800B-D4D02CE26F90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NL"/>
            </a:defPPr>
            <a:lvl1pPr algn="ctr">
              <a:defRPr sz="2400" b="0" spc="50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nl-NL" dirty="0"/>
              <a:t>Video</a:t>
            </a:r>
          </a:p>
        </p:txBody>
      </p:sp>
      <p:grpSp>
        <p:nvGrpSpPr>
          <p:cNvPr id="9" name="Instructie">
            <a:extLst>
              <a:ext uri="{FF2B5EF4-FFF2-40B4-BE49-F238E27FC236}">
                <a16:creationId xmlns:a16="http://schemas.microsoft.com/office/drawing/2014/main" id="{A1DF8F9A-528E-4FB6-A7B2-D60B5FA431E9}"/>
              </a:ext>
            </a:extLst>
          </p:cNvPr>
          <p:cNvGrpSpPr/>
          <p:nvPr userDrawn="1"/>
        </p:nvGrpSpPr>
        <p:grpSpPr>
          <a:xfrm>
            <a:off x="12441539" y="-99300"/>
            <a:ext cx="3391307" cy="7056601"/>
            <a:chOff x="12441539" y="-99300"/>
            <a:chExt cx="3391307" cy="7056601"/>
          </a:xfrm>
        </p:grpSpPr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D726D9D3-C334-4C79-81BB-8A26659DEEDB}"/>
                </a:ext>
              </a:extLst>
            </p:cNvPr>
            <p:cNvSpPr/>
            <p:nvPr userDrawn="1"/>
          </p:nvSpPr>
          <p:spPr>
            <a:xfrm>
              <a:off x="12441539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6" name="Ovaal 105">
              <a:extLst>
                <a:ext uri="{FF2B5EF4-FFF2-40B4-BE49-F238E27FC236}">
                  <a16:creationId xmlns:a16="http://schemas.microsoft.com/office/drawing/2014/main" id="{E45E2BB9-4F81-4202-B374-298A18DE14EC}"/>
                </a:ext>
              </a:extLst>
            </p:cNvPr>
            <p:cNvSpPr/>
            <p:nvPr userDrawn="1"/>
          </p:nvSpPr>
          <p:spPr>
            <a:xfrm>
              <a:off x="15501708" y="5972924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800" cap="all" baseline="0" dirty="0" err="1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7" name="Graphic 163" descr="Informatie">
              <a:extLst>
                <a:ext uri="{FF2B5EF4-FFF2-40B4-BE49-F238E27FC236}">
                  <a16:creationId xmlns:a16="http://schemas.microsoft.com/office/drawing/2014/main" id="{D41D9F4F-CDF8-42B7-BF22-B8128E4E7C82}"/>
                </a:ext>
              </a:extLst>
            </p:cNvPr>
            <p:cNvSpPr/>
            <p:nvPr userDrawn="1"/>
          </p:nvSpPr>
          <p:spPr>
            <a:xfrm>
              <a:off x="15483348" y="5954564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tx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200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8" name="Rechthoek 107">
              <a:extLst>
                <a:ext uri="{FF2B5EF4-FFF2-40B4-BE49-F238E27FC236}">
                  <a16:creationId xmlns:a16="http://schemas.microsoft.com/office/drawing/2014/main" id="{6BA19D66-7554-4A72-AE54-C53FBE638E3A}"/>
                </a:ext>
              </a:extLst>
            </p:cNvPr>
            <p:cNvSpPr/>
            <p:nvPr userDrawn="1"/>
          </p:nvSpPr>
          <p:spPr>
            <a:xfrm>
              <a:off x="12556139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  <p:grpSp>
          <p:nvGrpSpPr>
            <p:cNvPr id="66" name="INSTRUCTIE">
              <a:extLst>
                <a:ext uri="{FF2B5EF4-FFF2-40B4-BE49-F238E27FC236}">
                  <a16:creationId xmlns:a16="http://schemas.microsoft.com/office/drawing/2014/main" id="{8351ED81-7CD8-4E43-809B-24EA03FF5F0D}"/>
                </a:ext>
              </a:extLst>
            </p:cNvPr>
            <p:cNvGrpSpPr/>
            <p:nvPr userDrawn="1"/>
          </p:nvGrpSpPr>
          <p:grpSpPr>
            <a:xfrm>
              <a:off x="12556436" y="0"/>
              <a:ext cx="3194766" cy="3719488"/>
              <a:chOff x="12556436" y="0"/>
              <a:chExt cx="3194766" cy="3719488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7862DD7A-F13C-4C81-B1D6-51401E691A42}"/>
                  </a:ext>
                </a:extLst>
              </p:cNvPr>
              <p:cNvSpPr/>
              <p:nvPr userDrawn="1"/>
            </p:nvSpPr>
            <p:spPr>
              <a:xfrm>
                <a:off x="12556438" y="0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Video invoegen/veranderen</a:t>
                </a:r>
              </a:p>
            </p:txBody>
          </p:sp>
          <p:grpSp>
            <p:nvGrpSpPr>
              <p:cNvPr id="69" name="Video icoon">
                <a:extLst>
                  <a:ext uri="{FF2B5EF4-FFF2-40B4-BE49-F238E27FC236}">
                    <a16:creationId xmlns:a16="http://schemas.microsoft.com/office/drawing/2014/main" id="{2A48B698-AF72-4590-BA4B-ACE96AC93272}"/>
                  </a:ext>
                </a:extLst>
              </p:cNvPr>
              <p:cNvGrpSpPr/>
              <p:nvPr userDrawn="1"/>
            </p:nvGrpSpPr>
            <p:grpSpPr>
              <a:xfrm>
                <a:off x="12922117" y="1112858"/>
                <a:ext cx="326087" cy="328143"/>
                <a:chOff x="8066315" y="1676399"/>
                <a:chExt cx="1371600" cy="1380253"/>
              </a:xfrm>
            </p:grpSpPr>
            <p:sp>
              <p:nvSpPr>
                <p:cNvPr id="98" name="Rechthoek 97">
                  <a:extLst>
                    <a:ext uri="{FF2B5EF4-FFF2-40B4-BE49-F238E27FC236}">
                      <a16:creationId xmlns:a16="http://schemas.microsoft.com/office/drawing/2014/main" id="{FC166108-CC2F-498C-B04F-AE07F44AE4D1}"/>
                    </a:ext>
                  </a:extLst>
                </p:cNvPr>
                <p:cNvSpPr/>
                <p:nvPr userDrawn="1"/>
              </p:nvSpPr>
              <p:spPr>
                <a:xfrm>
                  <a:off x="8066315" y="1687286"/>
                  <a:ext cx="1360714" cy="136071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C6C6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9" name="Vrije vorm 112">
                  <a:extLst>
                    <a:ext uri="{FF2B5EF4-FFF2-40B4-BE49-F238E27FC236}">
                      <a16:creationId xmlns:a16="http://schemas.microsoft.com/office/drawing/2014/main" id="{1DE8E939-4C9E-4572-86C2-21BD14558039}"/>
                    </a:ext>
                  </a:extLst>
                </p:cNvPr>
                <p:cNvSpPr/>
                <p:nvPr userDrawn="1"/>
              </p:nvSpPr>
              <p:spPr>
                <a:xfrm>
                  <a:off x="8077201" y="1676399"/>
                  <a:ext cx="1360714" cy="206829"/>
                </a:xfrm>
                <a:custGeom>
                  <a:avLst/>
                  <a:gdLst>
                    <a:gd name="connsiteX0" fmla="*/ 1186901 w 1360714"/>
                    <a:gd name="connsiteY0" fmla="*/ 41746 h 206829"/>
                    <a:gd name="connsiteX1" fmla="*/ 1186901 w 1360714"/>
                    <a:gd name="connsiteY1" fmla="*/ 175847 h 206829"/>
                    <a:gd name="connsiteX2" fmla="*/ 1315854 w 1360714"/>
                    <a:gd name="connsiteY2" fmla="*/ 175847 h 206829"/>
                    <a:gd name="connsiteX3" fmla="*/ 1315854 w 1360714"/>
                    <a:gd name="connsiteY3" fmla="*/ 41746 h 206829"/>
                    <a:gd name="connsiteX4" fmla="*/ 958249 w 1360714"/>
                    <a:gd name="connsiteY4" fmla="*/ 41746 h 206829"/>
                    <a:gd name="connsiteX5" fmla="*/ 958249 w 1360714"/>
                    <a:gd name="connsiteY5" fmla="*/ 175847 h 206829"/>
                    <a:gd name="connsiteX6" fmla="*/ 1087202 w 1360714"/>
                    <a:gd name="connsiteY6" fmla="*/ 175847 h 206829"/>
                    <a:gd name="connsiteX7" fmla="*/ 1087202 w 1360714"/>
                    <a:gd name="connsiteY7" fmla="*/ 41746 h 206829"/>
                    <a:gd name="connsiteX8" fmla="*/ 729440 w 1360714"/>
                    <a:gd name="connsiteY8" fmla="*/ 41746 h 206829"/>
                    <a:gd name="connsiteX9" fmla="*/ 729440 w 1360714"/>
                    <a:gd name="connsiteY9" fmla="*/ 175847 h 206829"/>
                    <a:gd name="connsiteX10" fmla="*/ 858393 w 1360714"/>
                    <a:gd name="connsiteY10" fmla="*/ 175847 h 206829"/>
                    <a:gd name="connsiteX11" fmla="*/ 858393 w 1360714"/>
                    <a:gd name="connsiteY11" fmla="*/ 41746 h 206829"/>
                    <a:gd name="connsiteX12" fmla="*/ 493889 w 1360714"/>
                    <a:gd name="connsiteY12" fmla="*/ 41746 h 206829"/>
                    <a:gd name="connsiteX13" fmla="*/ 493889 w 1360714"/>
                    <a:gd name="connsiteY13" fmla="*/ 175847 h 206829"/>
                    <a:gd name="connsiteX14" fmla="*/ 622842 w 1360714"/>
                    <a:gd name="connsiteY14" fmla="*/ 175847 h 206829"/>
                    <a:gd name="connsiteX15" fmla="*/ 622842 w 1360714"/>
                    <a:gd name="connsiteY15" fmla="*/ 41746 h 206829"/>
                    <a:gd name="connsiteX16" fmla="*/ 260368 w 1360714"/>
                    <a:gd name="connsiteY16" fmla="*/ 41746 h 206829"/>
                    <a:gd name="connsiteX17" fmla="*/ 260368 w 1360714"/>
                    <a:gd name="connsiteY17" fmla="*/ 175847 h 206829"/>
                    <a:gd name="connsiteX18" fmla="*/ 389321 w 1360714"/>
                    <a:gd name="connsiteY18" fmla="*/ 175847 h 206829"/>
                    <a:gd name="connsiteX19" fmla="*/ 389321 w 1360714"/>
                    <a:gd name="connsiteY19" fmla="*/ 41746 h 206829"/>
                    <a:gd name="connsiteX20" fmla="*/ 35169 w 1360714"/>
                    <a:gd name="connsiteY20" fmla="*/ 41746 h 206829"/>
                    <a:gd name="connsiteX21" fmla="*/ 35169 w 1360714"/>
                    <a:gd name="connsiteY21" fmla="*/ 175847 h 206829"/>
                    <a:gd name="connsiteX22" fmla="*/ 164122 w 1360714"/>
                    <a:gd name="connsiteY22" fmla="*/ 175847 h 206829"/>
                    <a:gd name="connsiteX23" fmla="*/ 164122 w 1360714"/>
                    <a:gd name="connsiteY23" fmla="*/ 41746 h 206829"/>
                    <a:gd name="connsiteX24" fmla="*/ 0 w 1360714"/>
                    <a:gd name="connsiteY24" fmla="*/ 0 h 206829"/>
                    <a:gd name="connsiteX25" fmla="*/ 1360714 w 1360714"/>
                    <a:gd name="connsiteY25" fmla="*/ 0 h 206829"/>
                    <a:gd name="connsiteX26" fmla="*/ 1360714 w 1360714"/>
                    <a:gd name="connsiteY26" fmla="*/ 206829 h 206829"/>
                    <a:gd name="connsiteX27" fmla="*/ 0 w 1360714"/>
                    <a:gd name="connsiteY27" fmla="*/ 206829 h 206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360714" h="206829">
                      <a:moveTo>
                        <a:pt x="1186901" y="41746"/>
                      </a:moveTo>
                      <a:lnTo>
                        <a:pt x="1186901" y="175847"/>
                      </a:lnTo>
                      <a:lnTo>
                        <a:pt x="1315854" y="175847"/>
                      </a:lnTo>
                      <a:lnTo>
                        <a:pt x="1315854" y="41746"/>
                      </a:lnTo>
                      <a:close/>
                      <a:moveTo>
                        <a:pt x="958249" y="41746"/>
                      </a:moveTo>
                      <a:lnTo>
                        <a:pt x="958249" y="175847"/>
                      </a:lnTo>
                      <a:lnTo>
                        <a:pt x="1087202" y="175847"/>
                      </a:lnTo>
                      <a:lnTo>
                        <a:pt x="1087202" y="41746"/>
                      </a:lnTo>
                      <a:close/>
                      <a:moveTo>
                        <a:pt x="729440" y="41746"/>
                      </a:moveTo>
                      <a:lnTo>
                        <a:pt x="729440" y="175847"/>
                      </a:lnTo>
                      <a:lnTo>
                        <a:pt x="858393" y="175847"/>
                      </a:lnTo>
                      <a:lnTo>
                        <a:pt x="858393" y="41746"/>
                      </a:lnTo>
                      <a:close/>
                      <a:moveTo>
                        <a:pt x="493889" y="41746"/>
                      </a:moveTo>
                      <a:lnTo>
                        <a:pt x="493889" y="175847"/>
                      </a:lnTo>
                      <a:lnTo>
                        <a:pt x="622842" y="175847"/>
                      </a:lnTo>
                      <a:lnTo>
                        <a:pt x="622842" y="41746"/>
                      </a:lnTo>
                      <a:close/>
                      <a:moveTo>
                        <a:pt x="260368" y="41746"/>
                      </a:moveTo>
                      <a:lnTo>
                        <a:pt x="260368" y="175847"/>
                      </a:lnTo>
                      <a:lnTo>
                        <a:pt x="389321" y="175847"/>
                      </a:lnTo>
                      <a:lnTo>
                        <a:pt x="389321" y="41746"/>
                      </a:lnTo>
                      <a:close/>
                      <a:moveTo>
                        <a:pt x="35169" y="41746"/>
                      </a:moveTo>
                      <a:lnTo>
                        <a:pt x="35169" y="175847"/>
                      </a:lnTo>
                      <a:lnTo>
                        <a:pt x="164122" y="175847"/>
                      </a:lnTo>
                      <a:lnTo>
                        <a:pt x="164122" y="41746"/>
                      </a:lnTo>
                      <a:close/>
                      <a:moveTo>
                        <a:pt x="0" y="0"/>
                      </a:moveTo>
                      <a:lnTo>
                        <a:pt x="1360714" y="0"/>
                      </a:lnTo>
                      <a:lnTo>
                        <a:pt x="1360714" y="206829"/>
                      </a:lnTo>
                      <a:lnTo>
                        <a:pt x="0" y="206829"/>
                      </a:lnTo>
                      <a:close/>
                    </a:path>
                  </a:pathLst>
                </a:custGeom>
                <a:solidFill>
                  <a:srgbClr val="6C6C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0" name="Vrije vorm 113">
                  <a:extLst>
                    <a:ext uri="{FF2B5EF4-FFF2-40B4-BE49-F238E27FC236}">
                      <a16:creationId xmlns:a16="http://schemas.microsoft.com/office/drawing/2014/main" id="{8BF31C68-8741-403E-8E16-F002504FA5C2}"/>
                    </a:ext>
                  </a:extLst>
                </p:cNvPr>
                <p:cNvSpPr/>
                <p:nvPr userDrawn="1"/>
              </p:nvSpPr>
              <p:spPr>
                <a:xfrm>
                  <a:off x="8071339" y="2849823"/>
                  <a:ext cx="1360714" cy="206829"/>
                </a:xfrm>
                <a:custGeom>
                  <a:avLst/>
                  <a:gdLst>
                    <a:gd name="connsiteX0" fmla="*/ 1186901 w 1360714"/>
                    <a:gd name="connsiteY0" fmla="*/ 41746 h 206829"/>
                    <a:gd name="connsiteX1" fmla="*/ 1186901 w 1360714"/>
                    <a:gd name="connsiteY1" fmla="*/ 175847 h 206829"/>
                    <a:gd name="connsiteX2" fmla="*/ 1315854 w 1360714"/>
                    <a:gd name="connsiteY2" fmla="*/ 175847 h 206829"/>
                    <a:gd name="connsiteX3" fmla="*/ 1315854 w 1360714"/>
                    <a:gd name="connsiteY3" fmla="*/ 41746 h 206829"/>
                    <a:gd name="connsiteX4" fmla="*/ 958249 w 1360714"/>
                    <a:gd name="connsiteY4" fmla="*/ 41746 h 206829"/>
                    <a:gd name="connsiteX5" fmla="*/ 958249 w 1360714"/>
                    <a:gd name="connsiteY5" fmla="*/ 175847 h 206829"/>
                    <a:gd name="connsiteX6" fmla="*/ 1087202 w 1360714"/>
                    <a:gd name="connsiteY6" fmla="*/ 175847 h 206829"/>
                    <a:gd name="connsiteX7" fmla="*/ 1087202 w 1360714"/>
                    <a:gd name="connsiteY7" fmla="*/ 41746 h 206829"/>
                    <a:gd name="connsiteX8" fmla="*/ 729440 w 1360714"/>
                    <a:gd name="connsiteY8" fmla="*/ 41746 h 206829"/>
                    <a:gd name="connsiteX9" fmla="*/ 729440 w 1360714"/>
                    <a:gd name="connsiteY9" fmla="*/ 175847 h 206829"/>
                    <a:gd name="connsiteX10" fmla="*/ 858393 w 1360714"/>
                    <a:gd name="connsiteY10" fmla="*/ 175847 h 206829"/>
                    <a:gd name="connsiteX11" fmla="*/ 858393 w 1360714"/>
                    <a:gd name="connsiteY11" fmla="*/ 41746 h 206829"/>
                    <a:gd name="connsiteX12" fmla="*/ 493889 w 1360714"/>
                    <a:gd name="connsiteY12" fmla="*/ 41746 h 206829"/>
                    <a:gd name="connsiteX13" fmla="*/ 493889 w 1360714"/>
                    <a:gd name="connsiteY13" fmla="*/ 175847 h 206829"/>
                    <a:gd name="connsiteX14" fmla="*/ 622842 w 1360714"/>
                    <a:gd name="connsiteY14" fmla="*/ 175847 h 206829"/>
                    <a:gd name="connsiteX15" fmla="*/ 622842 w 1360714"/>
                    <a:gd name="connsiteY15" fmla="*/ 41746 h 206829"/>
                    <a:gd name="connsiteX16" fmla="*/ 260368 w 1360714"/>
                    <a:gd name="connsiteY16" fmla="*/ 41746 h 206829"/>
                    <a:gd name="connsiteX17" fmla="*/ 260368 w 1360714"/>
                    <a:gd name="connsiteY17" fmla="*/ 175847 h 206829"/>
                    <a:gd name="connsiteX18" fmla="*/ 389321 w 1360714"/>
                    <a:gd name="connsiteY18" fmla="*/ 175847 h 206829"/>
                    <a:gd name="connsiteX19" fmla="*/ 389321 w 1360714"/>
                    <a:gd name="connsiteY19" fmla="*/ 41746 h 206829"/>
                    <a:gd name="connsiteX20" fmla="*/ 35169 w 1360714"/>
                    <a:gd name="connsiteY20" fmla="*/ 41746 h 206829"/>
                    <a:gd name="connsiteX21" fmla="*/ 35169 w 1360714"/>
                    <a:gd name="connsiteY21" fmla="*/ 175847 h 206829"/>
                    <a:gd name="connsiteX22" fmla="*/ 164122 w 1360714"/>
                    <a:gd name="connsiteY22" fmla="*/ 175847 h 206829"/>
                    <a:gd name="connsiteX23" fmla="*/ 164122 w 1360714"/>
                    <a:gd name="connsiteY23" fmla="*/ 41746 h 206829"/>
                    <a:gd name="connsiteX24" fmla="*/ 0 w 1360714"/>
                    <a:gd name="connsiteY24" fmla="*/ 0 h 206829"/>
                    <a:gd name="connsiteX25" fmla="*/ 1360714 w 1360714"/>
                    <a:gd name="connsiteY25" fmla="*/ 0 h 206829"/>
                    <a:gd name="connsiteX26" fmla="*/ 1360714 w 1360714"/>
                    <a:gd name="connsiteY26" fmla="*/ 206829 h 206829"/>
                    <a:gd name="connsiteX27" fmla="*/ 0 w 1360714"/>
                    <a:gd name="connsiteY27" fmla="*/ 206829 h 206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360714" h="206829">
                      <a:moveTo>
                        <a:pt x="1186901" y="41746"/>
                      </a:moveTo>
                      <a:lnTo>
                        <a:pt x="1186901" y="175847"/>
                      </a:lnTo>
                      <a:lnTo>
                        <a:pt x="1315854" y="175847"/>
                      </a:lnTo>
                      <a:lnTo>
                        <a:pt x="1315854" y="41746"/>
                      </a:lnTo>
                      <a:close/>
                      <a:moveTo>
                        <a:pt x="958249" y="41746"/>
                      </a:moveTo>
                      <a:lnTo>
                        <a:pt x="958249" y="175847"/>
                      </a:lnTo>
                      <a:lnTo>
                        <a:pt x="1087202" y="175847"/>
                      </a:lnTo>
                      <a:lnTo>
                        <a:pt x="1087202" y="41746"/>
                      </a:lnTo>
                      <a:close/>
                      <a:moveTo>
                        <a:pt x="729440" y="41746"/>
                      </a:moveTo>
                      <a:lnTo>
                        <a:pt x="729440" y="175847"/>
                      </a:lnTo>
                      <a:lnTo>
                        <a:pt x="858393" y="175847"/>
                      </a:lnTo>
                      <a:lnTo>
                        <a:pt x="858393" y="41746"/>
                      </a:lnTo>
                      <a:close/>
                      <a:moveTo>
                        <a:pt x="493889" y="41746"/>
                      </a:moveTo>
                      <a:lnTo>
                        <a:pt x="493889" y="175847"/>
                      </a:lnTo>
                      <a:lnTo>
                        <a:pt x="622842" y="175847"/>
                      </a:lnTo>
                      <a:lnTo>
                        <a:pt x="622842" y="41746"/>
                      </a:lnTo>
                      <a:close/>
                      <a:moveTo>
                        <a:pt x="260368" y="41746"/>
                      </a:moveTo>
                      <a:lnTo>
                        <a:pt x="260368" y="175847"/>
                      </a:lnTo>
                      <a:lnTo>
                        <a:pt x="389321" y="175847"/>
                      </a:lnTo>
                      <a:lnTo>
                        <a:pt x="389321" y="41746"/>
                      </a:lnTo>
                      <a:close/>
                      <a:moveTo>
                        <a:pt x="35169" y="41746"/>
                      </a:moveTo>
                      <a:lnTo>
                        <a:pt x="35169" y="175847"/>
                      </a:lnTo>
                      <a:lnTo>
                        <a:pt x="164122" y="175847"/>
                      </a:lnTo>
                      <a:lnTo>
                        <a:pt x="164122" y="41746"/>
                      </a:lnTo>
                      <a:close/>
                      <a:moveTo>
                        <a:pt x="0" y="0"/>
                      </a:moveTo>
                      <a:lnTo>
                        <a:pt x="1360714" y="0"/>
                      </a:lnTo>
                      <a:lnTo>
                        <a:pt x="1360714" y="206829"/>
                      </a:lnTo>
                      <a:lnTo>
                        <a:pt x="0" y="206829"/>
                      </a:lnTo>
                      <a:close/>
                    </a:path>
                  </a:pathLst>
                </a:custGeom>
                <a:solidFill>
                  <a:srgbClr val="6C6C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70" name="Ovaal 69">
                <a:extLst>
                  <a:ext uri="{FF2B5EF4-FFF2-40B4-BE49-F238E27FC236}">
                    <a16:creationId xmlns:a16="http://schemas.microsoft.com/office/drawing/2014/main" id="{A99F4135-7A48-4C13-A831-EDCA9FBF1EE5}"/>
                  </a:ext>
                </a:extLst>
              </p:cNvPr>
              <p:cNvSpPr/>
              <p:nvPr userDrawn="1"/>
            </p:nvSpPr>
            <p:spPr>
              <a:xfrm>
                <a:off x="12556436" y="39294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D273070F-41E7-4766-B8C0-0ED6650BB9E0}"/>
                  </a:ext>
                </a:extLst>
              </p:cNvPr>
              <p:cNvSpPr/>
              <p:nvPr userDrawn="1"/>
            </p:nvSpPr>
            <p:spPr>
              <a:xfrm>
                <a:off x="12922117" y="392943"/>
                <a:ext cx="2817995" cy="5954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afbeelding/video d.m.v. de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‘Delete’-knop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video in te voegen. </a:t>
                </a:r>
                <a:r>
                  <a:rPr kumimoji="0" lang="nl-NL" sz="11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voorbeeld).</a:t>
                </a:r>
                <a:endPara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78DC4924-C8DF-40C0-A596-37F871B645D0}"/>
                  </a:ext>
                </a:extLst>
              </p:cNvPr>
              <p:cNvSpPr/>
              <p:nvPr userDrawn="1"/>
            </p:nvSpPr>
            <p:spPr>
              <a:xfrm>
                <a:off x="12556436" y="1576358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73" name="Rechthoek 72">
                <a:extLst>
                  <a:ext uri="{FF2B5EF4-FFF2-40B4-BE49-F238E27FC236}">
                    <a16:creationId xmlns:a16="http://schemas.microsoft.com/office/drawing/2014/main" id="{B922DA10-F4ED-4F40-9273-A13F8FAA3278}"/>
                  </a:ext>
                </a:extLst>
              </p:cNvPr>
              <p:cNvSpPr/>
              <p:nvPr userDrawn="1"/>
            </p:nvSpPr>
            <p:spPr>
              <a:xfrm>
                <a:off x="12922117" y="1576358"/>
                <a:ext cx="2817995" cy="31804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de gewenste video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klik 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‘Invoegen’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74" name="Groep 73">
                <a:extLst>
                  <a:ext uri="{FF2B5EF4-FFF2-40B4-BE49-F238E27FC236}">
                    <a16:creationId xmlns:a16="http://schemas.microsoft.com/office/drawing/2014/main" id="{A35FDF0A-5116-4559-B850-63EA8E103B91}"/>
                  </a:ext>
                </a:extLst>
              </p:cNvPr>
              <p:cNvGrpSpPr/>
              <p:nvPr userDrawn="1"/>
            </p:nvGrpSpPr>
            <p:grpSpPr>
              <a:xfrm>
                <a:off x="12922117" y="2007401"/>
                <a:ext cx="825500" cy="209550"/>
                <a:chOff x="13504624" y="2482850"/>
                <a:chExt cx="825500" cy="209550"/>
              </a:xfrm>
            </p:grpSpPr>
            <p:sp>
              <p:nvSpPr>
                <p:cNvPr id="95" name="Rechthoek 94">
                  <a:extLst>
                    <a:ext uri="{FF2B5EF4-FFF2-40B4-BE49-F238E27FC236}">
                      <a16:creationId xmlns:a16="http://schemas.microsoft.com/office/drawing/2014/main" id="{3C9BCFD6-D6FC-494C-8A7D-F129A885E51C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Invoegen</a:t>
                  </a:r>
                </a:p>
              </p:txBody>
            </p:sp>
            <p:cxnSp>
              <p:nvCxnSpPr>
                <p:cNvPr id="96" name="Rechte verbindingslijn 95">
                  <a:extLst>
                    <a:ext uri="{FF2B5EF4-FFF2-40B4-BE49-F238E27FC236}">
                      <a16:creationId xmlns:a16="http://schemas.microsoft.com/office/drawing/2014/main" id="{785D1B2F-5B7D-4D79-8386-874D630D84AD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97" name="Gelijkbenige driehoek 96">
                  <a:extLst>
                    <a:ext uri="{FF2B5EF4-FFF2-40B4-BE49-F238E27FC236}">
                      <a16:creationId xmlns:a16="http://schemas.microsoft.com/office/drawing/2014/main" id="{B5DAE7D2-F8E8-44D2-B101-7D16A26A9407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75" name="Ovaal 74">
                <a:extLst>
                  <a:ext uri="{FF2B5EF4-FFF2-40B4-BE49-F238E27FC236}">
                    <a16:creationId xmlns:a16="http://schemas.microsoft.com/office/drawing/2014/main" id="{B4C69EA9-DE30-47A7-9265-A5C62B41DEAB}"/>
                  </a:ext>
                </a:extLst>
              </p:cNvPr>
              <p:cNvSpPr/>
              <p:nvPr userDrawn="1"/>
            </p:nvSpPr>
            <p:spPr>
              <a:xfrm>
                <a:off x="12556436" y="237867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76" name="Rechthoek 75">
                <a:extLst>
                  <a:ext uri="{FF2B5EF4-FFF2-40B4-BE49-F238E27FC236}">
                    <a16:creationId xmlns:a16="http://schemas.microsoft.com/office/drawing/2014/main" id="{FCF15E03-DD2C-43B8-AA88-62447151C8B9}"/>
                  </a:ext>
                </a:extLst>
              </p:cNvPr>
              <p:cNvSpPr/>
              <p:nvPr userDrawn="1"/>
            </p:nvSpPr>
            <p:spPr>
              <a:xfrm>
                <a:off x="12922118" y="2378673"/>
                <a:ext cx="2817996" cy="581095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Om de video te schalen of bij te snijden, ga naar de tab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voor video - Opmaak’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 klik op de knop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‘Bijsnijden’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Schaal met de bolletjes de video en met de hoekjes het kader.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77" name="Groep 76">
                <a:extLst>
                  <a:ext uri="{FF2B5EF4-FFF2-40B4-BE49-F238E27FC236}">
                    <a16:creationId xmlns:a16="http://schemas.microsoft.com/office/drawing/2014/main" id="{C3A4637C-C40D-4333-BD2E-0AA41326C423}"/>
                  </a:ext>
                </a:extLst>
              </p:cNvPr>
              <p:cNvGrpSpPr/>
              <p:nvPr userDrawn="1"/>
            </p:nvGrpSpPr>
            <p:grpSpPr>
              <a:xfrm>
                <a:off x="12861349" y="3106570"/>
                <a:ext cx="514284" cy="612918"/>
                <a:chOff x="12682980" y="3403241"/>
                <a:chExt cx="622284" cy="741632"/>
              </a:xfrm>
            </p:grpSpPr>
            <p:grpSp>
              <p:nvGrpSpPr>
                <p:cNvPr id="78" name="Groep 77">
                  <a:extLst>
                    <a:ext uri="{FF2B5EF4-FFF2-40B4-BE49-F238E27FC236}">
                      <a16:creationId xmlns:a16="http://schemas.microsoft.com/office/drawing/2014/main" id="{9939B977-FFF3-4518-A561-AB94A2057DBF}"/>
                    </a:ext>
                  </a:extLst>
                </p:cNvPr>
                <p:cNvGrpSpPr/>
                <p:nvPr userDrawn="1"/>
              </p:nvGrpSpPr>
              <p:grpSpPr>
                <a:xfrm>
                  <a:off x="12771568" y="3403241"/>
                  <a:ext cx="467138" cy="448489"/>
                  <a:chOff x="12782195" y="3403241"/>
                  <a:chExt cx="467138" cy="448489"/>
                </a:xfrm>
              </p:grpSpPr>
              <p:grpSp>
                <p:nvGrpSpPr>
                  <p:cNvPr id="81" name="Groep 80">
                    <a:extLst>
                      <a:ext uri="{FF2B5EF4-FFF2-40B4-BE49-F238E27FC236}">
                        <a16:creationId xmlns:a16="http://schemas.microsoft.com/office/drawing/2014/main" id="{E0391AED-C0D1-41FF-A088-856CF72A2D2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82195" y="3403241"/>
                    <a:ext cx="412967" cy="393907"/>
                    <a:chOff x="13554906" y="3320109"/>
                    <a:chExt cx="443906" cy="423419"/>
                  </a:xfrm>
                </p:grpSpPr>
                <p:grpSp>
                  <p:nvGrpSpPr>
                    <p:cNvPr id="89" name="Groep 88">
                      <a:extLst>
                        <a:ext uri="{FF2B5EF4-FFF2-40B4-BE49-F238E27FC236}">
                          <a16:creationId xmlns:a16="http://schemas.microsoft.com/office/drawing/2014/main" id="{FC76D17C-6B4F-4FCB-BAC9-05742D18454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554906" y="3320109"/>
                      <a:ext cx="443906" cy="423419"/>
                      <a:chOff x="12909684" y="1276143"/>
                      <a:chExt cx="443906" cy="423419"/>
                    </a:xfrm>
                  </p:grpSpPr>
                  <p:sp>
                    <p:nvSpPr>
                      <p:cNvPr id="92" name="Rechthoek 91">
                        <a:extLst>
                          <a:ext uri="{FF2B5EF4-FFF2-40B4-BE49-F238E27FC236}">
                            <a16:creationId xmlns:a16="http://schemas.microsoft.com/office/drawing/2014/main" id="{F4B8E451-A595-4701-A9D6-A2933AB24BEE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18700" y="1285262"/>
                        <a:ext cx="434890" cy="4143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818181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93" name="Rechthoek 92">
                        <a:extLst>
                          <a:ext uri="{FF2B5EF4-FFF2-40B4-BE49-F238E27FC236}">
                            <a16:creationId xmlns:a16="http://schemas.microsoft.com/office/drawing/2014/main" id="{8DEC88F4-6469-41EA-AC03-1D4647B98FEC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261629" cy="2578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94" name="Ovaal 93">
                        <a:extLst>
                          <a:ext uri="{FF2B5EF4-FFF2-40B4-BE49-F238E27FC236}">
                            <a16:creationId xmlns:a16="http://schemas.microsoft.com/office/drawing/2014/main" id="{A3F7E199-3D45-4E57-831F-3B75FC611CE4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69071" y="1308711"/>
                        <a:ext cx="72188" cy="72188"/>
                      </a:xfrm>
                      <a:prstGeom prst="ellipse">
                        <a:avLst/>
                      </a:prstGeom>
                      <a:solidFill>
                        <a:srgbClr val="ECC67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nl-NL" sz="1000" b="1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pic>
                  <p:nvPicPr>
                    <p:cNvPr id="90" name="Afbeelding 89">
                      <a:extLst>
                        <a:ext uri="{FF2B5EF4-FFF2-40B4-BE49-F238E27FC236}">
                          <a16:creationId xmlns:a16="http://schemas.microsoft.com/office/drawing/2014/main" id="{2B83FFBC-D92A-4743-8AD4-1C127945B2C0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567296" y="3424991"/>
                      <a:ext cx="173367" cy="1402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1" name="Afbeelding 90">
                      <a:extLst>
                        <a:ext uri="{FF2B5EF4-FFF2-40B4-BE49-F238E27FC236}">
                          <a16:creationId xmlns:a16="http://schemas.microsoft.com/office/drawing/2014/main" id="{6DF98199-C642-4F10-AD84-398839F73D85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3635598" y="3454369"/>
                      <a:ext cx="173367" cy="11142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82" name="Groep 81">
                    <a:extLst>
                      <a:ext uri="{FF2B5EF4-FFF2-40B4-BE49-F238E27FC236}">
                        <a16:creationId xmlns:a16="http://schemas.microsoft.com/office/drawing/2014/main" id="{3464A9A1-A2F0-4DBD-9375-A39756CC994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103513" y="3705268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87" name="Rechthoek 86">
                      <a:extLst>
                        <a:ext uri="{FF2B5EF4-FFF2-40B4-BE49-F238E27FC236}">
                          <a16:creationId xmlns:a16="http://schemas.microsoft.com/office/drawing/2014/main" id="{F6FFC52B-93A5-4027-ACFE-D5FA17C5E01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88" name="Rechthoek 87">
                      <a:extLst>
                        <a:ext uri="{FF2B5EF4-FFF2-40B4-BE49-F238E27FC236}">
                          <a16:creationId xmlns:a16="http://schemas.microsoft.com/office/drawing/2014/main" id="{45CDABE9-F810-4708-BAA5-6857C9B3BB51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4444A8D2-EB08-4256-B441-D617FD587621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13061402" y="3665637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85" name="Rechthoek 84">
                      <a:extLst>
                        <a:ext uri="{FF2B5EF4-FFF2-40B4-BE49-F238E27FC236}">
                          <a16:creationId xmlns:a16="http://schemas.microsoft.com/office/drawing/2014/main" id="{924460E3-9021-4097-B0B1-2B8FCA1B830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86" name="Rechthoek 85">
                      <a:extLst>
                        <a:ext uri="{FF2B5EF4-FFF2-40B4-BE49-F238E27FC236}">
                          <a16:creationId xmlns:a16="http://schemas.microsoft.com/office/drawing/2014/main" id="{B7CBF788-32F7-4FCF-ACC2-70805C68253B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F5E98603-7A37-4BE7-AAAF-7C71FCD2864F}"/>
                    </a:ext>
                  </a:extLst>
                </p:cNvPr>
                <p:cNvSpPr/>
                <p:nvPr userDrawn="1"/>
              </p:nvSpPr>
              <p:spPr>
                <a:xfrm>
                  <a:off x="12682980" y="3889890"/>
                  <a:ext cx="622284" cy="1611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Bijsnijden</a:t>
                  </a:r>
                </a:p>
              </p:txBody>
            </p:sp>
            <p:sp>
              <p:nvSpPr>
                <p:cNvPr id="80" name="Gelijkbenige driehoek 79">
                  <a:extLst>
                    <a:ext uri="{FF2B5EF4-FFF2-40B4-BE49-F238E27FC236}">
                      <a16:creationId xmlns:a16="http://schemas.microsoft.com/office/drawing/2014/main" id="{039F26E1-7AF4-419D-8815-A7B3CE828B5A}"/>
                    </a:ext>
                  </a:extLst>
                </p:cNvPr>
                <p:cNvSpPr/>
                <p:nvPr userDrawn="1"/>
              </p:nvSpPr>
              <p:spPr>
                <a:xfrm rot="10800000">
                  <a:off x="12950688" y="4093726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51" name="Groep 50">
            <a:extLst>
              <a:ext uri="{FF2B5EF4-FFF2-40B4-BE49-F238E27FC236}">
                <a16:creationId xmlns:a16="http://schemas.microsoft.com/office/drawing/2014/main" id="{D22B4E1C-A7FE-4A58-93B5-AFE003FAADAC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52" name="Rechthoek 51">
              <a:extLst>
                <a:ext uri="{FF2B5EF4-FFF2-40B4-BE49-F238E27FC236}">
                  <a16:creationId xmlns:a16="http://schemas.microsoft.com/office/drawing/2014/main" id="{C3944B18-34E0-4D27-B230-C8A5388EA452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" name="Rechthoek 52">
              <a:extLst>
                <a:ext uri="{FF2B5EF4-FFF2-40B4-BE49-F238E27FC236}">
                  <a16:creationId xmlns:a16="http://schemas.microsoft.com/office/drawing/2014/main" id="{34AACC84-FE65-4D73-ACBB-1B20E91CECD8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54" name="Ovaal 53">
              <a:extLst>
                <a:ext uri="{FF2B5EF4-FFF2-40B4-BE49-F238E27FC236}">
                  <a16:creationId xmlns:a16="http://schemas.microsoft.com/office/drawing/2014/main" id="{C78F2AB0-811F-49A7-88C7-4DC28C84CC56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55" name="Rechthoek 54">
              <a:extLst>
                <a:ext uri="{FF2B5EF4-FFF2-40B4-BE49-F238E27FC236}">
                  <a16:creationId xmlns:a16="http://schemas.microsoft.com/office/drawing/2014/main" id="{4D473EEA-6DCA-4751-85D7-CF8AE91272BB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56" name="Ovaal 55">
              <a:extLst>
                <a:ext uri="{FF2B5EF4-FFF2-40B4-BE49-F238E27FC236}">
                  <a16:creationId xmlns:a16="http://schemas.microsoft.com/office/drawing/2014/main" id="{B2F89174-3662-428F-82E8-6449FEA22259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57" name="Rechthoek 56">
              <a:extLst>
                <a:ext uri="{FF2B5EF4-FFF2-40B4-BE49-F238E27FC236}">
                  <a16:creationId xmlns:a16="http://schemas.microsoft.com/office/drawing/2014/main" id="{C7351FD6-1012-42F8-86B2-3D796BC7B6A9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58" name="Tijdelijke aanduiding voor tekst 7">
            <a:extLst>
              <a:ext uri="{FF2B5EF4-FFF2-40B4-BE49-F238E27FC236}">
                <a16:creationId xmlns:a16="http://schemas.microsoft.com/office/drawing/2014/main" id="{89FC63BC-2E61-4156-9FF3-C249501693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500" y="5835457"/>
            <a:ext cx="1454913" cy="688793"/>
          </a:xfrm>
          <a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8100" b="810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364908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Rechthoek 350">
            <a:extLst>
              <a:ext uri="{FF2B5EF4-FFF2-40B4-BE49-F238E27FC236}">
                <a16:creationId xmlns:a16="http://schemas.microsoft.com/office/drawing/2014/main" id="{C061464D-7556-4342-BB21-166447856F7A}"/>
              </a:ext>
            </a:extLst>
          </p:cNvPr>
          <p:cNvSpPr/>
          <p:nvPr userDrawn="1"/>
        </p:nvSpPr>
        <p:spPr>
          <a:xfrm>
            <a:off x="-12032" y="0"/>
            <a:ext cx="446791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GB" sz="1600" noProof="0"/>
          </a:p>
        </p:txBody>
      </p:sp>
      <p:sp>
        <p:nvSpPr>
          <p:cNvPr id="13" name="Tijdelijke aanduiding voor grafiek 12"/>
          <p:cNvSpPr>
            <a:spLocks noGrp="1"/>
          </p:cNvSpPr>
          <p:nvPr>
            <p:ph type="chart" sz="quarter" idx="14" hasCustomPrompt="1"/>
          </p:nvPr>
        </p:nvSpPr>
        <p:spPr>
          <a:xfrm>
            <a:off x="5166417" y="751733"/>
            <a:ext cx="6304857" cy="5195407"/>
          </a:xfrm>
          <a:prstGeom prst="rect">
            <a:avLst/>
          </a:prstGeom>
          <a:noFill/>
          <a:ln>
            <a:noFill/>
          </a:ln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 icoon </a:t>
            </a:r>
            <a:br>
              <a:rPr lang="nl-NL" dirty="0"/>
            </a:br>
            <a:r>
              <a:rPr lang="nl-NL" dirty="0"/>
              <a:t>om een grafiek in te voegen.</a:t>
            </a:r>
            <a:br>
              <a:rPr lang="nl-NL" dirty="0"/>
            </a:br>
            <a:br>
              <a:rPr lang="nl-NL" dirty="0"/>
            </a:br>
            <a:r>
              <a:rPr lang="nl-NL" dirty="0"/>
              <a:t>Meer hulp nodig? </a:t>
            </a:r>
            <a:br>
              <a:rPr lang="nl-NL" dirty="0"/>
            </a:br>
            <a:r>
              <a:rPr lang="nl-NL" dirty="0"/>
              <a:t>Aan de zijkanten van de dia's zijn instructies </a:t>
            </a:r>
            <a:br>
              <a:rPr lang="nl-NL" dirty="0"/>
            </a:br>
            <a:r>
              <a:rPr lang="nl-NL" dirty="0"/>
              <a:t>geplaatst voor verdere informatie.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 dirty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Tekst en Grafiek</a:t>
            </a:r>
          </a:p>
        </p:txBody>
      </p:sp>
      <p:grpSp>
        <p:nvGrpSpPr>
          <p:cNvPr id="294" name="Instructie">
            <a:extLst>
              <a:ext uri="{FF2B5EF4-FFF2-40B4-BE49-F238E27FC236}">
                <a16:creationId xmlns:a16="http://schemas.microsoft.com/office/drawing/2014/main" id="{FFD1A43E-EB7C-4E98-BAB3-5FEC9C6DEADD}"/>
              </a:ext>
            </a:extLst>
          </p:cNvPr>
          <p:cNvGrpSpPr/>
          <p:nvPr userDrawn="1"/>
        </p:nvGrpSpPr>
        <p:grpSpPr>
          <a:xfrm>
            <a:off x="12441539" y="-99300"/>
            <a:ext cx="3391307" cy="7056601"/>
            <a:chOff x="12441539" y="-99300"/>
            <a:chExt cx="3391307" cy="7056601"/>
          </a:xfrm>
        </p:grpSpPr>
        <p:sp>
          <p:nvSpPr>
            <p:cNvPr id="295" name="Rechthoek 294">
              <a:extLst>
                <a:ext uri="{FF2B5EF4-FFF2-40B4-BE49-F238E27FC236}">
                  <a16:creationId xmlns:a16="http://schemas.microsoft.com/office/drawing/2014/main" id="{241579D8-9525-4691-998B-9584192D8DB9}"/>
                </a:ext>
              </a:extLst>
            </p:cNvPr>
            <p:cNvSpPr/>
            <p:nvPr userDrawn="1"/>
          </p:nvSpPr>
          <p:spPr>
            <a:xfrm>
              <a:off x="12441539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6" name="Ovaal 295">
              <a:extLst>
                <a:ext uri="{FF2B5EF4-FFF2-40B4-BE49-F238E27FC236}">
                  <a16:creationId xmlns:a16="http://schemas.microsoft.com/office/drawing/2014/main" id="{93061B1A-7161-4321-AC14-C083B5EE359D}"/>
                </a:ext>
              </a:extLst>
            </p:cNvPr>
            <p:cNvSpPr/>
            <p:nvPr userDrawn="1"/>
          </p:nvSpPr>
          <p:spPr>
            <a:xfrm>
              <a:off x="15501708" y="5972924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800" cap="all" baseline="0" dirty="0" err="1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7" name="Graphic 163" descr="Informatie">
              <a:extLst>
                <a:ext uri="{FF2B5EF4-FFF2-40B4-BE49-F238E27FC236}">
                  <a16:creationId xmlns:a16="http://schemas.microsoft.com/office/drawing/2014/main" id="{53A5010F-B2BD-48B5-999E-A8FB5AAB7692}"/>
                </a:ext>
              </a:extLst>
            </p:cNvPr>
            <p:cNvSpPr/>
            <p:nvPr userDrawn="1"/>
          </p:nvSpPr>
          <p:spPr>
            <a:xfrm>
              <a:off x="15483348" y="5954564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tx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200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8" name="Rechthoek 297">
              <a:extLst>
                <a:ext uri="{FF2B5EF4-FFF2-40B4-BE49-F238E27FC236}">
                  <a16:creationId xmlns:a16="http://schemas.microsoft.com/office/drawing/2014/main" id="{68E5D710-3237-48DF-9E6F-7594CC35C935}"/>
                </a:ext>
              </a:extLst>
            </p:cNvPr>
            <p:cNvSpPr/>
            <p:nvPr userDrawn="1"/>
          </p:nvSpPr>
          <p:spPr>
            <a:xfrm>
              <a:off x="12556139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  <p:grpSp>
          <p:nvGrpSpPr>
            <p:cNvPr id="299" name="INSTRUCTIE">
              <a:extLst>
                <a:ext uri="{FF2B5EF4-FFF2-40B4-BE49-F238E27FC236}">
                  <a16:creationId xmlns:a16="http://schemas.microsoft.com/office/drawing/2014/main" id="{79FA9759-1547-4D61-B043-6BFFE276A08C}"/>
                </a:ext>
              </a:extLst>
            </p:cNvPr>
            <p:cNvGrpSpPr/>
            <p:nvPr userDrawn="1"/>
          </p:nvGrpSpPr>
          <p:grpSpPr>
            <a:xfrm>
              <a:off x="12550852" y="0"/>
              <a:ext cx="3200350" cy="3817397"/>
              <a:chOff x="12550852" y="0"/>
              <a:chExt cx="3200350" cy="3817397"/>
            </a:xfrm>
          </p:grpSpPr>
          <p:sp>
            <p:nvSpPr>
              <p:cNvPr id="300" name="Rechthoek 299">
                <a:extLst>
                  <a:ext uri="{FF2B5EF4-FFF2-40B4-BE49-F238E27FC236}">
                    <a16:creationId xmlns:a16="http://schemas.microsoft.com/office/drawing/2014/main" id="{61719C9C-A7D9-4AC4-88A3-871E1FDA17C8}"/>
                  </a:ext>
                </a:extLst>
              </p:cNvPr>
              <p:cNvSpPr/>
              <p:nvPr userDrawn="1"/>
            </p:nvSpPr>
            <p:spPr>
              <a:xfrm>
                <a:off x="12556438" y="0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Grafiek invoegen/veranderen</a:t>
                </a:r>
              </a:p>
            </p:txBody>
          </p:sp>
          <p:sp>
            <p:nvSpPr>
              <p:cNvPr id="301" name="Ovaal 300">
                <a:extLst>
                  <a:ext uri="{FF2B5EF4-FFF2-40B4-BE49-F238E27FC236}">
                    <a16:creationId xmlns:a16="http://schemas.microsoft.com/office/drawing/2014/main" id="{845CE174-17E2-4072-BE9E-D42FDC1553A7}"/>
                  </a:ext>
                </a:extLst>
              </p:cNvPr>
              <p:cNvSpPr/>
              <p:nvPr userDrawn="1"/>
            </p:nvSpPr>
            <p:spPr>
              <a:xfrm>
                <a:off x="12556437" y="392387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302" name="Rechthoek 301">
                <a:extLst>
                  <a:ext uri="{FF2B5EF4-FFF2-40B4-BE49-F238E27FC236}">
                    <a16:creationId xmlns:a16="http://schemas.microsoft.com/office/drawing/2014/main" id="{EB441D35-7B65-4ED8-A05B-537E5F055689}"/>
                  </a:ext>
                </a:extLst>
              </p:cNvPr>
              <p:cNvSpPr/>
              <p:nvPr userDrawn="1"/>
            </p:nvSpPr>
            <p:spPr>
              <a:xfrm>
                <a:off x="12922118" y="392387"/>
                <a:ext cx="2817995" cy="5954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grafiek d.m.v. de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‘Delete’-knop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grafiek in te voegen.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1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voorbeeld).</a:t>
                </a:r>
                <a:endPara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3" name="Ovaal 302">
                <a:extLst>
                  <a:ext uri="{FF2B5EF4-FFF2-40B4-BE49-F238E27FC236}">
                    <a16:creationId xmlns:a16="http://schemas.microsoft.com/office/drawing/2014/main" id="{BC6D0E12-0959-4BB1-8D16-49022C9F224E}"/>
                  </a:ext>
                </a:extLst>
              </p:cNvPr>
              <p:cNvSpPr/>
              <p:nvPr userDrawn="1"/>
            </p:nvSpPr>
            <p:spPr>
              <a:xfrm>
                <a:off x="12556437" y="1540501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304" name="Rechthoek 303">
                <a:extLst>
                  <a:ext uri="{FF2B5EF4-FFF2-40B4-BE49-F238E27FC236}">
                    <a16:creationId xmlns:a16="http://schemas.microsoft.com/office/drawing/2014/main" id="{0A93D089-5BF5-4CDF-AE9A-FCE9CCB72925}"/>
                  </a:ext>
                </a:extLst>
              </p:cNvPr>
              <p:cNvSpPr/>
              <p:nvPr userDrawn="1"/>
            </p:nvSpPr>
            <p:spPr>
              <a:xfrm>
                <a:off x="12922118" y="1540501"/>
                <a:ext cx="2817995" cy="31804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de gewenste grafiek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klik 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‘Invoegen’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05" name="Groep 304">
                <a:extLst>
                  <a:ext uri="{FF2B5EF4-FFF2-40B4-BE49-F238E27FC236}">
                    <a16:creationId xmlns:a16="http://schemas.microsoft.com/office/drawing/2014/main" id="{BA40D836-AF09-4A4B-9010-CC65715FD851}"/>
                  </a:ext>
                </a:extLst>
              </p:cNvPr>
              <p:cNvGrpSpPr/>
              <p:nvPr userDrawn="1"/>
            </p:nvGrpSpPr>
            <p:grpSpPr>
              <a:xfrm>
                <a:off x="12922118" y="1979358"/>
                <a:ext cx="825500" cy="209550"/>
                <a:chOff x="13504624" y="2482850"/>
                <a:chExt cx="825500" cy="209550"/>
              </a:xfrm>
            </p:grpSpPr>
            <p:sp>
              <p:nvSpPr>
                <p:cNvPr id="345" name="Rechthoek 344">
                  <a:extLst>
                    <a:ext uri="{FF2B5EF4-FFF2-40B4-BE49-F238E27FC236}">
                      <a16:creationId xmlns:a16="http://schemas.microsoft.com/office/drawing/2014/main" id="{0CADFE1D-787F-411E-A5BD-9C597F7F133C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Invoegen</a:t>
                  </a:r>
                </a:p>
              </p:txBody>
            </p:sp>
            <p:cxnSp>
              <p:nvCxnSpPr>
                <p:cNvPr id="346" name="Rechte verbindingslijn 345">
                  <a:extLst>
                    <a:ext uri="{FF2B5EF4-FFF2-40B4-BE49-F238E27FC236}">
                      <a16:creationId xmlns:a16="http://schemas.microsoft.com/office/drawing/2014/main" id="{38ACE73C-337F-49A4-9ADB-934542DF55D7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347" name="Gelijkbenige driehoek 346">
                  <a:extLst>
                    <a:ext uri="{FF2B5EF4-FFF2-40B4-BE49-F238E27FC236}">
                      <a16:creationId xmlns:a16="http://schemas.microsoft.com/office/drawing/2014/main" id="{9BA45F9C-0905-4411-9B62-8669CF2E43EE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06" name="Groep 305">
                <a:extLst>
                  <a:ext uri="{FF2B5EF4-FFF2-40B4-BE49-F238E27FC236}">
                    <a16:creationId xmlns:a16="http://schemas.microsoft.com/office/drawing/2014/main" id="{A9D27727-89D5-4915-AE93-926F9D4F353F}"/>
                  </a:ext>
                </a:extLst>
              </p:cNvPr>
              <p:cNvGrpSpPr/>
              <p:nvPr userDrawn="1"/>
            </p:nvGrpSpPr>
            <p:grpSpPr>
              <a:xfrm>
                <a:off x="12916533" y="1092475"/>
                <a:ext cx="289372" cy="314992"/>
                <a:chOff x="7322769" y="-310267"/>
                <a:chExt cx="289372" cy="314992"/>
              </a:xfrm>
            </p:grpSpPr>
            <p:sp>
              <p:nvSpPr>
                <p:cNvPr id="342" name="Rechthoek 341">
                  <a:extLst>
                    <a:ext uri="{FF2B5EF4-FFF2-40B4-BE49-F238E27FC236}">
                      <a16:creationId xmlns:a16="http://schemas.microsoft.com/office/drawing/2014/main" id="{568BEBF7-ADA8-4CA1-8CB6-97E91589CBA7}"/>
                    </a:ext>
                  </a:extLst>
                </p:cNvPr>
                <p:cNvSpPr/>
                <p:nvPr userDrawn="1"/>
              </p:nvSpPr>
              <p:spPr>
                <a:xfrm>
                  <a:off x="7322769" y="-211712"/>
                  <a:ext cx="79156" cy="21643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3" name="Rechthoek 342">
                  <a:extLst>
                    <a:ext uri="{FF2B5EF4-FFF2-40B4-BE49-F238E27FC236}">
                      <a16:creationId xmlns:a16="http://schemas.microsoft.com/office/drawing/2014/main" id="{8C1CC580-BB44-4100-AC1C-0DA7B7C5C832}"/>
                    </a:ext>
                  </a:extLst>
                </p:cNvPr>
                <p:cNvSpPr/>
                <p:nvPr userDrawn="1"/>
              </p:nvSpPr>
              <p:spPr>
                <a:xfrm>
                  <a:off x="7427035" y="-310267"/>
                  <a:ext cx="79156" cy="314992"/>
                </a:xfrm>
                <a:prstGeom prst="rect">
                  <a:avLst/>
                </a:prstGeom>
                <a:solidFill>
                  <a:srgbClr val="FFCC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4" name="Rechthoek 343">
                  <a:extLst>
                    <a:ext uri="{FF2B5EF4-FFF2-40B4-BE49-F238E27FC236}">
                      <a16:creationId xmlns:a16="http://schemas.microsoft.com/office/drawing/2014/main" id="{169C95CF-EA10-4994-B1DC-D4EDC22D3AF9}"/>
                    </a:ext>
                  </a:extLst>
                </p:cNvPr>
                <p:cNvSpPr/>
                <p:nvPr userDrawn="1"/>
              </p:nvSpPr>
              <p:spPr>
                <a:xfrm>
                  <a:off x="7532985" y="-240134"/>
                  <a:ext cx="79156" cy="244859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07" name="Rechthoek 306">
                <a:extLst>
                  <a:ext uri="{FF2B5EF4-FFF2-40B4-BE49-F238E27FC236}">
                    <a16:creationId xmlns:a16="http://schemas.microsoft.com/office/drawing/2014/main" id="{79CA7FCD-7532-4B82-BB22-C74DB5938E89}"/>
                  </a:ext>
                </a:extLst>
              </p:cNvPr>
              <p:cNvSpPr/>
              <p:nvPr userDrawn="1"/>
            </p:nvSpPr>
            <p:spPr>
              <a:xfrm>
                <a:off x="12556438" y="2320253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Data van de Grafiek Bewerken</a:t>
                </a:r>
              </a:p>
            </p:txBody>
          </p:sp>
          <p:sp>
            <p:nvSpPr>
              <p:cNvPr id="308" name="Ovaal 307">
                <a:extLst>
                  <a:ext uri="{FF2B5EF4-FFF2-40B4-BE49-F238E27FC236}">
                    <a16:creationId xmlns:a16="http://schemas.microsoft.com/office/drawing/2014/main" id="{44A9FE90-F7A5-4258-9C7D-295C0BE1446A}"/>
                  </a:ext>
                </a:extLst>
              </p:cNvPr>
              <p:cNvSpPr/>
              <p:nvPr userDrawn="1"/>
            </p:nvSpPr>
            <p:spPr>
              <a:xfrm>
                <a:off x="12550852" y="2715948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309" name="Rechthoek 308">
                <a:extLst>
                  <a:ext uri="{FF2B5EF4-FFF2-40B4-BE49-F238E27FC236}">
                    <a16:creationId xmlns:a16="http://schemas.microsoft.com/office/drawing/2014/main" id="{1DF9F4F0-F3B1-4FB7-B9D0-1116769C2D18}"/>
                  </a:ext>
                </a:extLst>
              </p:cNvPr>
              <p:cNvSpPr/>
              <p:nvPr userDrawn="1"/>
            </p:nvSpPr>
            <p:spPr>
              <a:xfrm>
                <a:off x="12916533" y="2715948"/>
                <a:ext cx="2817995" cy="31443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lvl="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nl-NL" sz="1100" kern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Selecteer de grafiek, klik met de rechter muisknop en kies </a:t>
                </a:r>
                <a:r>
                  <a:rPr lang="nl-NL" sz="1100" b="1" kern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‘Gegevens bewerken’</a:t>
                </a:r>
              </a:p>
            </p:txBody>
          </p:sp>
          <p:grpSp>
            <p:nvGrpSpPr>
              <p:cNvPr id="310" name="Groep 309">
                <a:extLst>
                  <a:ext uri="{FF2B5EF4-FFF2-40B4-BE49-F238E27FC236}">
                    <a16:creationId xmlns:a16="http://schemas.microsoft.com/office/drawing/2014/main" id="{5C7E1B34-577E-44A7-8EB0-416FC73E6EC8}"/>
                  </a:ext>
                </a:extLst>
              </p:cNvPr>
              <p:cNvGrpSpPr/>
              <p:nvPr userDrawn="1"/>
            </p:nvGrpSpPr>
            <p:grpSpPr>
              <a:xfrm>
                <a:off x="12916532" y="3177972"/>
                <a:ext cx="1714530" cy="639425"/>
                <a:chOff x="12757283" y="4365594"/>
                <a:chExt cx="1714530" cy="639425"/>
              </a:xfrm>
            </p:grpSpPr>
            <p:sp>
              <p:nvSpPr>
                <p:cNvPr id="311" name="Rechthoek 310">
                  <a:extLst>
                    <a:ext uri="{FF2B5EF4-FFF2-40B4-BE49-F238E27FC236}">
                      <a16:creationId xmlns:a16="http://schemas.microsoft.com/office/drawing/2014/main" id="{E0F94773-B692-473A-8FF4-C09C6977C9EE}"/>
                    </a:ext>
                  </a:extLst>
                </p:cNvPr>
                <p:cNvSpPr/>
                <p:nvPr userDrawn="1"/>
              </p:nvSpPr>
              <p:spPr>
                <a:xfrm>
                  <a:off x="12757283" y="4365594"/>
                  <a:ext cx="1626818" cy="58094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2" name="Rechthoek 311">
                  <a:extLst>
                    <a:ext uri="{FF2B5EF4-FFF2-40B4-BE49-F238E27FC236}">
                      <a16:creationId xmlns:a16="http://schemas.microsoft.com/office/drawing/2014/main" id="{DCF0DF4A-8FE6-49FE-842A-B2EB1FAF1D92}"/>
                    </a:ext>
                  </a:extLst>
                </p:cNvPr>
                <p:cNvSpPr/>
                <p:nvPr userDrawn="1"/>
              </p:nvSpPr>
              <p:spPr>
                <a:xfrm>
                  <a:off x="12768263" y="4676983"/>
                  <a:ext cx="1609231" cy="261256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3" name="Tekstvak 312">
                  <a:extLst>
                    <a:ext uri="{FF2B5EF4-FFF2-40B4-BE49-F238E27FC236}">
                      <a16:creationId xmlns:a16="http://schemas.microsoft.com/office/drawing/2014/main" id="{D8C45FBE-5503-4139-862E-13BA5E22FDFC}"/>
                    </a:ext>
                  </a:extLst>
                </p:cNvPr>
                <p:cNvSpPr txBox="1"/>
                <p:nvPr userDrawn="1"/>
              </p:nvSpPr>
              <p:spPr>
                <a:xfrm>
                  <a:off x="12997648" y="4404704"/>
                  <a:ext cx="1248154" cy="2169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Grafiektype wijzigen</a:t>
                  </a:r>
                </a:p>
              </p:txBody>
            </p:sp>
            <p:sp>
              <p:nvSpPr>
                <p:cNvPr id="314" name="Tekstvak 313">
                  <a:extLst>
                    <a:ext uri="{FF2B5EF4-FFF2-40B4-BE49-F238E27FC236}">
                      <a16:creationId xmlns:a16="http://schemas.microsoft.com/office/drawing/2014/main" id="{03650165-D2CF-4936-A2A7-26D15CA6A6B4}"/>
                    </a:ext>
                  </a:extLst>
                </p:cNvPr>
                <p:cNvSpPr txBox="1"/>
                <p:nvPr userDrawn="1"/>
              </p:nvSpPr>
              <p:spPr>
                <a:xfrm>
                  <a:off x="12984219" y="4725830"/>
                  <a:ext cx="1274711" cy="2169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Gegevens bewerken</a:t>
                  </a:r>
                </a:p>
              </p:txBody>
            </p:sp>
            <p:pic>
              <p:nvPicPr>
                <p:cNvPr id="315" name="Picture 3">
                  <a:extLst>
                    <a:ext uri="{FF2B5EF4-FFF2-40B4-BE49-F238E27FC236}">
                      <a16:creationId xmlns:a16="http://schemas.microsoft.com/office/drawing/2014/main" id="{2BCB8B5B-56E6-4B03-8731-0860C8D0C633}"/>
                    </a:ext>
                  </a:extLst>
                </p:cNvPr>
                <p:cNvPicPr>
                  <a:picLocks noChangeAspect="1" noChangeArrowheads="1"/>
                </p:cNvPicPr>
                <p:nvPr userDrawn="1"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328727" y="4773688"/>
                  <a:ext cx="143086" cy="2313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316" name="Groep 315">
                  <a:extLst>
                    <a:ext uri="{FF2B5EF4-FFF2-40B4-BE49-F238E27FC236}">
                      <a16:creationId xmlns:a16="http://schemas.microsoft.com/office/drawing/2014/main" id="{947BEDF1-3E64-48DB-B55F-7DED03AFE948}"/>
                    </a:ext>
                  </a:extLst>
                </p:cNvPr>
                <p:cNvGrpSpPr/>
                <p:nvPr userDrawn="1"/>
              </p:nvGrpSpPr>
              <p:grpSpPr>
                <a:xfrm>
                  <a:off x="12831198" y="4432250"/>
                  <a:ext cx="139861" cy="152244"/>
                  <a:chOff x="12574450" y="6053892"/>
                  <a:chExt cx="169232" cy="184215"/>
                </a:xfrm>
              </p:grpSpPr>
              <p:sp>
                <p:nvSpPr>
                  <p:cNvPr id="339" name="Rechthoek 338">
                    <a:extLst>
                      <a:ext uri="{FF2B5EF4-FFF2-40B4-BE49-F238E27FC236}">
                        <a16:creationId xmlns:a16="http://schemas.microsoft.com/office/drawing/2014/main" id="{254A0AB4-059B-481E-929A-58FECFE032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574450" y="6111529"/>
                    <a:ext cx="46293" cy="126577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0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0" name="Rechthoek 339">
                    <a:extLst>
                      <a:ext uri="{FF2B5EF4-FFF2-40B4-BE49-F238E27FC236}">
                        <a16:creationId xmlns:a16="http://schemas.microsoft.com/office/drawing/2014/main" id="{18E6EEA6-1FDD-4683-88D5-D769B42370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35427" y="6053892"/>
                    <a:ext cx="46293" cy="184215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0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1" name="Rechthoek 340">
                    <a:extLst>
                      <a:ext uri="{FF2B5EF4-FFF2-40B4-BE49-F238E27FC236}">
                        <a16:creationId xmlns:a16="http://schemas.microsoft.com/office/drawing/2014/main" id="{61F53813-C47E-4E05-B61C-27C7EF9755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97389" y="6094907"/>
                    <a:ext cx="46293" cy="143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0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17" name="Groep 316">
                  <a:extLst>
                    <a:ext uri="{FF2B5EF4-FFF2-40B4-BE49-F238E27FC236}">
                      <a16:creationId xmlns:a16="http://schemas.microsoft.com/office/drawing/2014/main" id="{D38FF5CB-386D-4F59-9952-549EAEC872B7}"/>
                    </a:ext>
                  </a:extLst>
                </p:cNvPr>
                <p:cNvGrpSpPr/>
                <p:nvPr userDrawn="1"/>
              </p:nvGrpSpPr>
              <p:grpSpPr>
                <a:xfrm>
                  <a:off x="12831198" y="4748585"/>
                  <a:ext cx="184916" cy="120210"/>
                  <a:chOff x="8815516" y="1076284"/>
                  <a:chExt cx="503174" cy="327105"/>
                </a:xfrm>
              </p:grpSpPr>
              <p:sp>
                <p:nvSpPr>
                  <p:cNvPr id="318" name="Rechthoek 317">
                    <a:extLst>
                      <a:ext uri="{FF2B5EF4-FFF2-40B4-BE49-F238E27FC236}">
                        <a16:creationId xmlns:a16="http://schemas.microsoft.com/office/drawing/2014/main" id="{E1C57CB3-D13B-4FE7-B7B8-72260C4639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8815516" y="1133167"/>
                    <a:ext cx="372729" cy="2359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319" name="Groep 318">
                    <a:extLst>
                      <a:ext uri="{FF2B5EF4-FFF2-40B4-BE49-F238E27FC236}">
                        <a16:creationId xmlns:a16="http://schemas.microsoft.com/office/drawing/2014/main" id="{24E2CD8F-0170-460F-AC58-F8CCA78FCFD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8815517" y="1076284"/>
                    <a:ext cx="503173" cy="327105"/>
                    <a:chOff x="1351248" y="-683635"/>
                    <a:chExt cx="503173" cy="327105"/>
                  </a:xfrm>
                </p:grpSpPr>
                <p:grpSp>
                  <p:nvGrpSpPr>
                    <p:cNvPr id="320" name="Groep 319">
                      <a:extLst>
                        <a:ext uri="{FF2B5EF4-FFF2-40B4-BE49-F238E27FC236}">
                          <a16:creationId xmlns:a16="http://schemas.microsoft.com/office/drawing/2014/main" id="{3875B93E-90C6-4842-9C4D-D10F1FAB053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51248" y="-683635"/>
                      <a:ext cx="375186" cy="293652"/>
                      <a:chOff x="1094874" y="-884923"/>
                      <a:chExt cx="884668" cy="692417"/>
                    </a:xfrm>
                  </p:grpSpPr>
                  <p:sp>
                    <p:nvSpPr>
                      <p:cNvPr id="325" name="Rechthoek 324">
                        <a:extLst>
                          <a:ext uri="{FF2B5EF4-FFF2-40B4-BE49-F238E27FC236}">
                            <a16:creationId xmlns:a16="http://schemas.microsoft.com/office/drawing/2014/main" id="{B819BC61-1B12-4E39-B629-95E3E41DFE02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094874" y="-884923"/>
                        <a:ext cx="878304" cy="145579"/>
                      </a:xfrm>
                      <a:prstGeom prst="rect">
                        <a:avLst/>
                      </a:prstGeom>
                      <a:solidFill>
                        <a:srgbClr val="81818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 sz="240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grpSp>
                    <p:nvGrpSpPr>
                      <p:cNvPr id="326" name="Groep 325">
                        <a:extLst>
                          <a:ext uri="{FF2B5EF4-FFF2-40B4-BE49-F238E27FC236}">
                            <a16:creationId xmlns:a16="http://schemas.microsoft.com/office/drawing/2014/main" id="{F56B7B88-4547-4959-97C0-0D3E643C7D31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1094874" y="-878306"/>
                        <a:ext cx="867364" cy="685800"/>
                        <a:chOff x="1094874" y="-878306"/>
                        <a:chExt cx="867364" cy="613611"/>
                      </a:xfrm>
                    </p:grpSpPr>
                    <p:cxnSp>
                      <p:nvCxnSpPr>
                        <p:cNvPr id="332" name="Rechte verbindingslijn 331">
                          <a:extLst>
                            <a:ext uri="{FF2B5EF4-FFF2-40B4-BE49-F238E27FC236}">
                              <a16:creationId xmlns:a16="http://schemas.microsoft.com/office/drawing/2014/main" id="{C8A33638-FFA0-4E4B-BAA9-0ABE08F0D8D9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094874" y="-878305"/>
                          <a:ext cx="0" cy="613610"/>
                        </a:xfrm>
                        <a:prstGeom prst="line">
                          <a:avLst/>
                        </a:prstGeom>
                        <a:ln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33" name="Rechte verbindingslijn 332">
                          <a:extLst>
                            <a:ext uri="{FF2B5EF4-FFF2-40B4-BE49-F238E27FC236}">
                              <a16:creationId xmlns:a16="http://schemas.microsoft.com/office/drawing/2014/main" id="{4E3A7873-6DB4-4451-A613-DBECE9CAEC4C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962238" y="-878306"/>
                          <a:ext cx="0" cy="613611"/>
                        </a:xfrm>
                        <a:prstGeom prst="line">
                          <a:avLst/>
                        </a:prstGeom>
                        <a:ln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334" name="Groep 333">
                          <a:extLst>
                            <a:ext uri="{FF2B5EF4-FFF2-40B4-BE49-F238E27FC236}">
                              <a16:creationId xmlns:a16="http://schemas.microsoft.com/office/drawing/2014/main" id="{7514F0A6-77CD-4887-BEB4-1E8C2BEFD392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1270535" y="-878306"/>
                          <a:ext cx="526983" cy="613611"/>
                          <a:chOff x="1270535" y="-745959"/>
                          <a:chExt cx="526983" cy="481264"/>
                        </a:xfrm>
                      </p:grpSpPr>
                      <p:cxnSp>
                        <p:nvCxnSpPr>
                          <p:cNvPr id="335" name="Rechte verbindingslijn 334">
                            <a:extLst>
                              <a:ext uri="{FF2B5EF4-FFF2-40B4-BE49-F238E27FC236}">
                                <a16:creationId xmlns:a16="http://schemas.microsoft.com/office/drawing/2014/main" id="{EC62FD62-2E8E-49FA-AF33-8FEA2ED0D66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 userDrawn="1"/>
                        </p:nvCxnSpPr>
                        <p:spPr>
                          <a:xfrm>
                            <a:off x="1446196" y="-745959"/>
                            <a:ext cx="0" cy="481264"/>
                          </a:xfrm>
                          <a:prstGeom prst="line">
                            <a:avLst/>
                          </a:prstGeom>
                          <a:ln w="6350">
                            <a:solidFill>
                              <a:srgbClr val="81818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36" name="Rechte verbindingslijn 335">
                            <a:extLst>
                              <a:ext uri="{FF2B5EF4-FFF2-40B4-BE49-F238E27FC236}">
                                <a16:creationId xmlns:a16="http://schemas.microsoft.com/office/drawing/2014/main" id="{E8B710B9-D331-413B-82D2-7677C80A6DB6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 userDrawn="1"/>
                        </p:nvCxnSpPr>
                        <p:spPr>
                          <a:xfrm>
                            <a:off x="1270535" y="-745959"/>
                            <a:ext cx="0" cy="481264"/>
                          </a:xfrm>
                          <a:prstGeom prst="line">
                            <a:avLst/>
                          </a:prstGeom>
                          <a:ln w="6350">
                            <a:solidFill>
                              <a:srgbClr val="81818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37" name="Rechte verbindingslijn 336">
                            <a:extLst>
                              <a:ext uri="{FF2B5EF4-FFF2-40B4-BE49-F238E27FC236}">
                                <a16:creationId xmlns:a16="http://schemas.microsoft.com/office/drawing/2014/main" id="{AD084041-4162-45D4-BAA9-B6DA73B470FF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 userDrawn="1"/>
                        </p:nvCxnSpPr>
                        <p:spPr>
                          <a:xfrm>
                            <a:off x="1621857" y="-745959"/>
                            <a:ext cx="0" cy="481264"/>
                          </a:xfrm>
                          <a:prstGeom prst="line">
                            <a:avLst/>
                          </a:prstGeom>
                          <a:ln w="6350">
                            <a:solidFill>
                              <a:srgbClr val="81818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38" name="Rechte verbindingslijn 337">
                            <a:extLst>
                              <a:ext uri="{FF2B5EF4-FFF2-40B4-BE49-F238E27FC236}">
                                <a16:creationId xmlns:a16="http://schemas.microsoft.com/office/drawing/2014/main" id="{2B740B61-7F81-458C-978A-F5D5E3FA1D9E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 userDrawn="1"/>
                        </p:nvCxnSpPr>
                        <p:spPr>
                          <a:xfrm>
                            <a:off x="1797518" y="-745959"/>
                            <a:ext cx="0" cy="481264"/>
                          </a:xfrm>
                          <a:prstGeom prst="line">
                            <a:avLst/>
                          </a:prstGeom>
                          <a:ln w="6350">
                            <a:solidFill>
                              <a:srgbClr val="81818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cxnSp>
                    <p:nvCxnSpPr>
                      <p:cNvPr id="327" name="Rechte verbindingslijn 326">
                        <a:extLst>
                          <a:ext uri="{FF2B5EF4-FFF2-40B4-BE49-F238E27FC236}">
                            <a16:creationId xmlns:a16="http://schemas.microsoft.com/office/drawing/2014/main" id="{BAEA48AF-E6EE-4D75-94BD-FDCD31FD24C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098555" y="-192506"/>
                        <a:ext cx="880987" cy="0"/>
                      </a:xfrm>
                      <a:prstGeom prst="line">
                        <a:avLst/>
                      </a:prstGeom>
                      <a:ln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328" name="Groep 327">
                        <a:extLst>
                          <a:ext uri="{FF2B5EF4-FFF2-40B4-BE49-F238E27FC236}">
                            <a16:creationId xmlns:a16="http://schemas.microsoft.com/office/drawing/2014/main" id="{A120B1A7-0D2D-4B37-9A9A-C8C286B808A0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1094874" y="-607596"/>
                        <a:ext cx="878306" cy="276726"/>
                        <a:chOff x="1106905" y="-607596"/>
                        <a:chExt cx="878307" cy="276726"/>
                      </a:xfrm>
                    </p:grpSpPr>
                    <p:cxnSp>
                      <p:nvCxnSpPr>
                        <p:cNvPr id="329" name="Rechte verbindingslijn 328">
                          <a:extLst>
                            <a:ext uri="{FF2B5EF4-FFF2-40B4-BE49-F238E27FC236}">
                              <a16:creationId xmlns:a16="http://schemas.microsoft.com/office/drawing/2014/main" id="{D1599D99-87B5-4229-92CC-CAB5B99E9F84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 flipH="1">
                          <a:off x="1106905" y="-330870"/>
                          <a:ext cx="878307" cy="0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30" name="Rechte verbindingslijn 329">
                          <a:extLst>
                            <a:ext uri="{FF2B5EF4-FFF2-40B4-BE49-F238E27FC236}">
                              <a16:creationId xmlns:a16="http://schemas.microsoft.com/office/drawing/2014/main" id="{63C404E9-8DF2-40F7-95D0-77D73FB2E1C6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 flipH="1">
                          <a:off x="1106905" y="-469233"/>
                          <a:ext cx="878307" cy="0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31" name="Rechte verbindingslijn 330">
                          <a:extLst>
                            <a:ext uri="{FF2B5EF4-FFF2-40B4-BE49-F238E27FC236}">
                              <a16:creationId xmlns:a16="http://schemas.microsoft.com/office/drawing/2014/main" id="{3C615CCA-B69D-4DD8-8C31-07F09D4E56E5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 flipH="1">
                          <a:off x="1106905" y="-607596"/>
                          <a:ext cx="878307" cy="0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grpSp>
                  <p:nvGrpSpPr>
                    <p:cNvPr id="321" name="Groep 320">
                      <a:extLst>
                        <a:ext uri="{FF2B5EF4-FFF2-40B4-BE49-F238E27FC236}">
                          <a16:creationId xmlns:a16="http://schemas.microsoft.com/office/drawing/2014/main" id="{F375F757-CC58-4087-A8A5-E8D5DF3D0CF1}"/>
                        </a:ext>
                      </a:extLst>
                    </p:cNvPr>
                    <p:cNvGrpSpPr/>
                    <p:nvPr userDrawn="1"/>
                  </p:nvGrpSpPr>
                  <p:grpSpPr>
                    <a:xfrm rot="2700000">
                      <a:off x="1605871" y="-605080"/>
                      <a:ext cx="90079" cy="407021"/>
                      <a:chOff x="3130062" y="-817193"/>
                      <a:chExt cx="131884" cy="595920"/>
                    </a:xfrm>
                    <a:solidFill>
                      <a:srgbClr val="3399FF"/>
                    </a:solidFill>
                  </p:grpSpPr>
                  <p:sp>
                    <p:nvSpPr>
                      <p:cNvPr id="322" name="Rechthoek 321">
                        <a:extLst>
                          <a:ext uri="{FF2B5EF4-FFF2-40B4-BE49-F238E27FC236}">
                            <a16:creationId xmlns:a16="http://schemas.microsoft.com/office/drawing/2014/main" id="{A5548C67-13A5-4296-8621-CF548E2562E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3130062" y="-705979"/>
                        <a:ext cx="131884" cy="281354"/>
                      </a:xfrm>
                      <a:prstGeom prst="rect">
                        <a:avLst/>
                      </a:prstGeom>
                      <a:solidFill>
                        <a:srgbClr val="4D82B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 sz="240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23" name="Rechthoek: afgeronde bovenhoeken 322">
                        <a:extLst>
                          <a:ext uri="{FF2B5EF4-FFF2-40B4-BE49-F238E27FC236}">
                            <a16:creationId xmlns:a16="http://schemas.microsoft.com/office/drawing/2014/main" id="{954EE514-044C-44A7-B113-6CBD89A79CB3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3130063" y="-817193"/>
                        <a:ext cx="131883" cy="87615"/>
                      </a:xfrm>
                      <a:prstGeom prst="round2SameRect">
                        <a:avLst>
                          <a:gd name="adj1" fmla="val 50000"/>
                          <a:gd name="adj2" fmla="val 0"/>
                        </a:avLst>
                      </a:prstGeom>
                      <a:solidFill>
                        <a:srgbClr val="4D82B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 sz="240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24" name="Gelijkbenige driehoek 323">
                        <a:extLst>
                          <a:ext uri="{FF2B5EF4-FFF2-40B4-BE49-F238E27FC236}">
                            <a16:creationId xmlns:a16="http://schemas.microsoft.com/office/drawing/2014/main" id="{1949B574-3E8B-4367-956C-893E43514CE4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 rot="10800000">
                        <a:off x="3130062" y="-401026"/>
                        <a:ext cx="131884" cy="179753"/>
                      </a:xfrm>
                      <a:prstGeom prst="triangle">
                        <a:avLst/>
                      </a:prstGeom>
                      <a:solidFill>
                        <a:srgbClr val="4D82B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 sz="240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</p:grpSp>
            </p:grpSp>
          </p:grpSp>
        </p:grpSp>
      </p:grp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98500" y="741500"/>
            <a:ext cx="3147786" cy="490400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Plaats hier je titel</a:t>
            </a:r>
          </a:p>
        </p:txBody>
      </p:sp>
      <p:sp>
        <p:nvSpPr>
          <p:cNvPr id="356" name="Tijdelijke aanduiding voor verticale tekst 2">
            <a:extLst>
              <a:ext uri="{FF2B5EF4-FFF2-40B4-BE49-F238E27FC236}">
                <a16:creationId xmlns:a16="http://schemas.microsoft.com/office/drawing/2014/main" id="{3034B1BD-C088-45DE-AE9D-7C00A478BF01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98500" y="1591900"/>
            <a:ext cx="3147786" cy="4356463"/>
          </a:xfrm>
        </p:spPr>
        <p:txBody>
          <a:bodyPr vert="horz" lIns="0" tIns="0" rIns="0" bIns="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nl-NL" dirty="0"/>
              <a:t>Klik hier om een bullet te plaatsen.</a:t>
            </a:r>
          </a:p>
          <a:p>
            <a:pPr lvl="1"/>
            <a:r>
              <a:rPr lang="nl-NL" dirty="0"/>
              <a:t>Sub-bullets</a:t>
            </a:r>
          </a:p>
          <a:p>
            <a:pPr lvl="2"/>
            <a:r>
              <a:rPr lang="nl-NL" dirty="0"/>
              <a:t>Leestekst</a:t>
            </a:r>
          </a:p>
          <a:p>
            <a:pPr lvl="3"/>
            <a:r>
              <a:rPr lang="nl-NL" dirty="0"/>
              <a:t>Subtitel</a:t>
            </a:r>
          </a:p>
          <a:p>
            <a:pPr lvl="4"/>
            <a:r>
              <a:rPr lang="nl-NL" dirty="0"/>
              <a:t>Numerieke bullets</a:t>
            </a:r>
          </a:p>
          <a:p>
            <a:pPr lvl="5"/>
            <a:r>
              <a:rPr lang="nl-NL" dirty="0"/>
              <a:t># Abc</a:t>
            </a:r>
          </a:p>
          <a:p>
            <a:pPr lvl="6"/>
            <a:r>
              <a:rPr lang="nl-NL" dirty="0"/>
              <a:t># Bullets</a:t>
            </a:r>
          </a:p>
          <a:p>
            <a:pPr lvl="7"/>
            <a:r>
              <a:rPr lang="nl-NL" dirty="0"/>
              <a:t>Cursief</a:t>
            </a:r>
          </a:p>
          <a:p>
            <a:pPr lvl="8"/>
            <a:r>
              <a:rPr lang="nl-NL" dirty="0"/>
              <a:t>Alt. Subtitel</a:t>
            </a:r>
          </a:p>
        </p:txBody>
      </p:sp>
      <p:grpSp>
        <p:nvGrpSpPr>
          <p:cNvPr id="366" name="Instructie">
            <a:extLst>
              <a:ext uri="{FF2B5EF4-FFF2-40B4-BE49-F238E27FC236}">
                <a16:creationId xmlns:a16="http://schemas.microsoft.com/office/drawing/2014/main" id="{50BF9ABD-2CFC-4D49-A971-B03F79CAB098}"/>
              </a:ext>
            </a:extLst>
          </p:cNvPr>
          <p:cNvGrpSpPr/>
          <p:nvPr userDrawn="1"/>
        </p:nvGrpSpPr>
        <p:grpSpPr>
          <a:xfrm>
            <a:off x="-3666328" y="-99300"/>
            <a:ext cx="3391307" cy="7056601"/>
            <a:chOff x="-3666328" y="-99300"/>
            <a:chExt cx="3391307" cy="7056601"/>
          </a:xfrm>
        </p:grpSpPr>
        <p:sp>
          <p:nvSpPr>
            <p:cNvPr id="367" name="Rechthoek 366">
              <a:extLst>
                <a:ext uri="{FF2B5EF4-FFF2-40B4-BE49-F238E27FC236}">
                  <a16:creationId xmlns:a16="http://schemas.microsoft.com/office/drawing/2014/main" id="{CCDE5ED7-1D16-4F75-9F17-FFA63B14E7CB}"/>
                </a:ext>
              </a:extLst>
            </p:cNvPr>
            <p:cNvSpPr/>
            <p:nvPr userDrawn="1"/>
          </p:nvSpPr>
          <p:spPr>
            <a:xfrm>
              <a:off x="-3666328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8" name="Rechthoek 367">
              <a:extLst>
                <a:ext uri="{FF2B5EF4-FFF2-40B4-BE49-F238E27FC236}">
                  <a16:creationId xmlns:a16="http://schemas.microsoft.com/office/drawing/2014/main" id="{5165B06E-36B1-463F-80FC-0B5B2F7EC03D}"/>
                </a:ext>
              </a:extLst>
            </p:cNvPr>
            <p:cNvSpPr/>
            <p:nvPr userDrawn="1"/>
          </p:nvSpPr>
          <p:spPr>
            <a:xfrm>
              <a:off x="-3459892" y="1706891"/>
              <a:ext cx="3086600" cy="414841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9" name="Rechthoek 368">
              <a:extLst>
                <a:ext uri="{FF2B5EF4-FFF2-40B4-BE49-F238E27FC236}">
                  <a16:creationId xmlns:a16="http://schemas.microsoft.com/office/drawing/2014/main" id="{78B5D126-4269-4A28-AE93-5EE2A7C1A9AC}"/>
                </a:ext>
              </a:extLst>
            </p:cNvPr>
            <p:cNvSpPr/>
            <p:nvPr userDrawn="1"/>
          </p:nvSpPr>
          <p:spPr>
            <a:xfrm>
              <a:off x="-3569165" y="390844"/>
              <a:ext cx="393459" cy="184058"/>
            </a:xfrm>
            <a:prstGeom prst="rect">
              <a:avLst/>
            </a:prstGeom>
            <a:solidFill>
              <a:srgbClr val="F8F8F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</a:p>
          </p:txBody>
        </p:sp>
        <p:sp>
          <p:nvSpPr>
            <p:cNvPr id="370" name="Rechthoek 369">
              <a:extLst>
                <a:ext uri="{FF2B5EF4-FFF2-40B4-BE49-F238E27FC236}">
                  <a16:creationId xmlns:a16="http://schemas.microsoft.com/office/drawing/2014/main" id="{8B563C6D-2819-4EF4-AEE3-39BDA400516D}"/>
                </a:ext>
              </a:extLst>
            </p:cNvPr>
            <p:cNvSpPr/>
            <p:nvPr userDrawn="1"/>
          </p:nvSpPr>
          <p:spPr>
            <a:xfrm>
              <a:off x="-3564166" y="553515"/>
              <a:ext cx="383782" cy="27171"/>
            </a:xfrm>
            <a:prstGeom prst="rect">
              <a:avLst/>
            </a:prstGeom>
            <a:solidFill>
              <a:srgbClr val="B746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71" name="Groep 370">
              <a:extLst>
                <a:ext uri="{FF2B5EF4-FFF2-40B4-BE49-F238E27FC236}">
                  <a16:creationId xmlns:a16="http://schemas.microsoft.com/office/drawing/2014/main" id="{6F4EC6E3-EC28-45D2-8A33-BA030F095A6D}"/>
                </a:ext>
              </a:extLst>
            </p:cNvPr>
            <p:cNvGrpSpPr/>
            <p:nvPr userDrawn="1"/>
          </p:nvGrpSpPr>
          <p:grpSpPr>
            <a:xfrm>
              <a:off x="-3315852" y="655360"/>
              <a:ext cx="137189" cy="108008"/>
              <a:chOff x="-3310843" y="700986"/>
              <a:chExt cx="182598" cy="143759"/>
            </a:xfrm>
          </p:grpSpPr>
          <p:grpSp>
            <p:nvGrpSpPr>
              <p:cNvPr id="435" name="Groep 434">
                <a:extLst>
                  <a:ext uri="{FF2B5EF4-FFF2-40B4-BE49-F238E27FC236}">
                    <a16:creationId xmlns:a16="http://schemas.microsoft.com/office/drawing/2014/main" id="{D29B1826-A4BB-4579-BF84-96C884531B94}"/>
                  </a:ext>
                </a:extLst>
              </p:cNvPr>
              <p:cNvGrpSpPr/>
              <p:nvPr userDrawn="1"/>
            </p:nvGrpSpPr>
            <p:grpSpPr>
              <a:xfrm>
                <a:off x="-3310843" y="700986"/>
                <a:ext cx="182598" cy="143759"/>
                <a:chOff x="-3310843" y="700986"/>
                <a:chExt cx="182598" cy="143759"/>
              </a:xfrm>
            </p:grpSpPr>
            <p:cxnSp>
              <p:nvCxnSpPr>
                <p:cNvPr id="439" name="Rechte verbindingslijn 438">
                  <a:extLst>
                    <a:ext uri="{FF2B5EF4-FFF2-40B4-BE49-F238E27FC236}">
                      <a16:creationId xmlns:a16="http://schemas.microsoft.com/office/drawing/2014/main" id="{48A43335-2AAD-4555-BF13-AB7B050D00C0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440" name="Rechte verbindingslijn 439">
                  <a:extLst>
                    <a:ext uri="{FF2B5EF4-FFF2-40B4-BE49-F238E27FC236}">
                      <a16:creationId xmlns:a16="http://schemas.microsoft.com/office/drawing/2014/main" id="{B14945EB-9824-47BE-83C7-CEF5681793D2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441" name="Rechte verbindingslijn 440">
                  <a:extLst>
                    <a:ext uri="{FF2B5EF4-FFF2-40B4-BE49-F238E27FC236}">
                      <a16:creationId xmlns:a16="http://schemas.microsoft.com/office/drawing/2014/main" id="{AFD28457-7512-440F-B7E4-5208B7B06948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442" name="Rechte verbindingslijn 441">
                  <a:extLst>
                    <a:ext uri="{FF2B5EF4-FFF2-40B4-BE49-F238E27FC236}">
                      <a16:creationId xmlns:a16="http://schemas.microsoft.com/office/drawing/2014/main" id="{BE1E3605-B0D6-442D-AE9B-AA48CA6B6A4E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443" name="Rechte verbindingslijn 442">
                  <a:extLst>
                    <a:ext uri="{FF2B5EF4-FFF2-40B4-BE49-F238E27FC236}">
                      <a16:creationId xmlns:a16="http://schemas.microsoft.com/office/drawing/2014/main" id="{0F02F68A-3377-4AF8-850C-A08C98B918E4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436" name="Groep 435">
                <a:extLst>
                  <a:ext uri="{FF2B5EF4-FFF2-40B4-BE49-F238E27FC236}">
                    <a16:creationId xmlns:a16="http://schemas.microsoft.com/office/drawing/2014/main" id="{37B3A937-FD10-469D-A7AF-F5D09A6F677B}"/>
                  </a:ext>
                </a:extLst>
              </p:cNvPr>
              <p:cNvGrpSpPr/>
              <p:nvPr userDrawn="1"/>
            </p:nvGrpSpPr>
            <p:grpSpPr>
              <a:xfrm flipH="1">
                <a:off x="-3310774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437" name="Rechthoek 436">
                  <a:extLst>
                    <a:ext uri="{FF2B5EF4-FFF2-40B4-BE49-F238E27FC236}">
                      <a16:creationId xmlns:a16="http://schemas.microsoft.com/office/drawing/2014/main" id="{DF4103B5-E46E-40BA-8BFF-5540215FA433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38" name="Pijl: punthaak 437">
                  <a:extLst>
                    <a:ext uri="{FF2B5EF4-FFF2-40B4-BE49-F238E27FC236}">
                      <a16:creationId xmlns:a16="http://schemas.microsoft.com/office/drawing/2014/main" id="{FAEE1D6C-9B6A-49FE-A7C6-0E196094F151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72" name="Groep 371">
              <a:extLst>
                <a:ext uri="{FF2B5EF4-FFF2-40B4-BE49-F238E27FC236}">
                  <a16:creationId xmlns:a16="http://schemas.microsoft.com/office/drawing/2014/main" id="{8530200F-882B-47B6-9A43-95EB6EFAB8DB}"/>
                </a:ext>
              </a:extLst>
            </p:cNvPr>
            <p:cNvGrpSpPr/>
            <p:nvPr userDrawn="1"/>
          </p:nvGrpSpPr>
          <p:grpSpPr>
            <a:xfrm>
              <a:off x="-3558732" y="655360"/>
              <a:ext cx="137189" cy="108008"/>
              <a:chOff x="-3634116" y="700986"/>
              <a:chExt cx="182598" cy="143759"/>
            </a:xfrm>
          </p:grpSpPr>
          <p:grpSp>
            <p:nvGrpSpPr>
              <p:cNvPr id="426" name="Groep 425">
                <a:extLst>
                  <a:ext uri="{FF2B5EF4-FFF2-40B4-BE49-F238E27FC236}">
                    <a16:creationId xmlns:a16="http://schemas.microsoft.com/office/drawing/2014/main" id="{37C3754E-2371-4F88-A412-70C963FE8494}"/>
                  </a:ext>
                </a:extLst>
              </p:cNvPr>
              <p:cNvGrpSpPr/>
              <p:nvPr userDrawn="1"/>
            </p:nvGrpSpPr>
            <p:grpSpPr>
              <a:xfrm>
                <a:off x="-3634116" y="700986"/>
                <a:ext cx="182598" cy="143759"/>
                <a:chOff x="-3634116" y="700986"/>
                <a:chExt cx="182598" cy="143759"/>
              </a:xfrm>
            </p:grpSpPr>
            <p:cxnSp>
              <p:nvCxnSpPr>
                <p:cNvPr id="430" name="Rechte verbindingslijn 429">
                  <a:extLst>
                    <a:ext uri="{FF2B5EF4-FFF2-40B4-BE49-F238E27FC236}">
                      <a16:creationId xmlns:a16="http://schemas.microsoft.com/office/drawing/2014/main" id="{462E9E2E-011B-43A8-B2F7-DFC1A7A83CC0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431" name="Rechte verbindingslijn 430">
                  <a:extLst>
                    <a:ext uri="{FF2B5EF4-FFF2-40B4-BE49-F238E27FC236}">
                      <a16:creationId xmlns:a16="http://schemas.microsoft.com/office/drawing/2014/main" id="{2AAA1309-F084-4E4C-8A26-CE3907518099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432" name="Rechte verbindingslijn 431">
                  <a:extLst>
                    <a:ext uri="{FF2B5EF4-FFF2-40B4-BE49-F238E27FC236}">
                      <a16:creationId xmlns:a16="http://schemas.microsoft.com/office/drawing/2014/main" id="{23D46545-6849-4269-AC3B-E62C1F7363FC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433" name="Rechte verbindingslijn 432">
                  <a:extLst>
                    <a:ext uri="{FF2B5EF4-FFF2-40B4-BE49-F238E27FC236}">
                      <a16:creationId xmlns:a16="http://schemas.microsoft.com/office/drawing/2014/main" id="{132A1789-4614-44B9-8BFE-365C4632094D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434" name="Rechte verbindingslijn 433">
                  <a:extLst>
                    <a:ext uri="{FF2B5EF4-FFF2-40B4-BE49-F238E27FC236}">
                      <a16:creationId xmlns:a16="http://schemas.microsoft.com/office/drawing/2014/main" id="{FFC465E3-F45A-4F55-9272-4B95FFF8FA5A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427" name="Groep 426">
                <a:extLst>
                  <a:ext uri="{FF2B5EF4-FFF2-40B4-BE49-F238E27FC236}">
                    <a16:creationId xmlns:a16="http://schemas.microsoft.com/office/drawing/2014/main" id="{895F4C19-273F-4790-9DE8-2AD7423BFD10}"/>
                  </a:ext>
                </a:extLst>
              </p:cNvPr>
              <p:cNvGrpSpPr/>
              <p:nvPr userDrawn="1"/>
            </p:nvGrpSpPr>
            <p:grpSpPr>
              <a:xfrm>
                <a:off x="-3634047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428" name="Rechthoek 427">
                  <a:extLst>
                    <a:ext uri="{FF2B5EF4-FFF2-40B4-BE49-F238E27FC236}">
                      <a16:creationId xmlns:a16="http://schemas.microsoft.com/office/drawing/2014/main" id="{B36374ED-8AD2-4C8E-9CE0-9EE2703614AA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29" name="Pijl: punthaak 428">
                  <a:extLst>
                    <a:ext uri="{FF2B5EF4-FFF2-40B4-BE49-F238E27FC236}">
                      <a16:creationId xmlns:a16="http://schemas.microsoft.com/office/drawing/2014/main" id="{5A78EBA9-DA52-432C-B0C8-BBE218959EA3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cxnSp>
          <p:nvCxnSpPr>
            <p:cNvPr id="373" name="Rechte verbindingslijn 372">
              <a:extLst>
                <a:ext uri="{FF2B5EF4-FFF2-40B4-BE49-F238E27FC236}">
                  <a16:creationId xmlns:a16="http://schemas.microsoft.com/office/drawing/2014/main" id="{9E8ACF35-D35F-4D24-9E70-C0106DD64696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416243" y="507591"/>
              <a:ext cx="541275" cy="141564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cxnSp>
          <p:nvCxnSpPr>
            <p:cNvPr id="374" name="Rechte verbindingslijn 373">
              <a:extLst>
                <a:ext uri="{FF2B5EF4-FFF2-40B4-BE49-F238E27FC236}">
                  <a16:creationId xmlns:a16="http://schemas.microsoft.com/office/drawing/2014/main" id="{03FE0A6E-892D-43E0-B2A8-A1F953D372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178915" y="649155"/>
              <a:ext cx="299783" cy="179037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grpSp>
          <p:nvGrpSpPr>
            <p:cNvPr id="375" name="Groep 374">
              <a:extLst>
                <a:ext uri="{FF2B5EF4-FFF2-40B4-BE49-F238E27FC236}">
                  <a16:creationId xmlns:a16="http://schemas.microsoft.com/office/drawing/2014/main" id="{C28B0DD0-AB3F-4D03-A5B1-B611B6E1A059}"/>
                </a:ext>
              </a:extLst>
            </p:cNvPr>
            <p:cNvGrpSpPr/>
            <p:nvPr userDrawn="1"/>
          </p:nvGrpSpPr>
          <p:grpSpPr>
            <a:xfrm>
              <a:off x="-2881745" y="392342"/>
              <a:ext cx="268738" cy="248381"/>
              <a:chOff x="-2721817" y="347336"/>
              <a:chExt cx="432805" cy="400021"/>
            </a:xfrm>
          </p:grpSpPr>
          <p:sp>
            <p:nvSpPr>
              <p:cNvPr id="415" name="Rechthoek 414">
                <a:extLst>
                  <a:ext uri="{FF2B5EF4-FFF2-40B4-BE49-F238E27FC236}">
                    <a16:creationId xmlns:a16="http://schemas.microsoft.com/office/drawing/2014/main" id="{3DF74658-E9A1-41B3-8890-B85F6139D1B8}"/>
                  </a:ext>
                </a:extLst>
              </p:cNvPr>
              <p:cNvSpPr/>
              <p:nvPr userDrawn="1"/>
            </p:nvSpPr>
            <p:spPr>
              <a:xfrm>
                <a:off x="-2721817" y="347336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16" name="Groep 415">
                <a:extLst>
                  <a:ext uri="{FF2B5EF4-FFF2-40B4-BE49-F238E27FC236}">
                    <a16:creationId xmlns:a16="http://schemas.microsoft.com/office/drawing/2014/main" id="{9FADC92B-FBBE-425E-A836-AAC08A4804E0}"/>
                  </a:ext>
                </a:extLst>
              </p:cNvPr>
              <p:cNvGrpSpPr/>
              <p:nvPr userDrawn="1"/>
            </p:nvGrpSpPr>
            <p:grpSpPr>
              <a:xfrm>
                <a:off x="-2652453" y="431583"/>
                <a:ext cx="294076" cy="231526"/>
                <a:chOff x="-3634116" y="700986"/>
                <a:chExt cx="182598" cy="143759"/>
              </a:xfrm>
            </p:grpSpPr>
            <p:grpSp>
              <p:nvGrpSpPr>
                <p:cNvPr id="417" name="Groep 416">
                  <a:extLst>
                    <a:ext uri="{FF2B5EF4-FFF2-40B4-BE49-F238E27FC236}">
                      <a16:creationId xmlns:a16="http://schemas.microsoft.com/office/drawing/2014/main" id="{19321863-56AB-4467-85B4-A5EC9BD29646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421" name="Rechte verbindingslijn 420">
                    <a:extLst>
                      <a:ext uri="{FF2B5EF4-FFF2-40B4-BE49-F238E27FC236}">
                        <a16:creationId xmlns:a16="http://schemas.microsoft.com/office/drawing/2014/main" id="{5A3CA7B0-2474-4878-98E8-67A4563226D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22" name="Rechte verbindingslijn 421">
                    <a:extLst>
                      <a:ext uri="{FF2B5EF4-FFF2-40B4-BE49-F238E27FC236}">
                        <a16:creationId xmlns:a16="http://schemas.microsoft.com/office/drawing/2014/main" id="{5BB9A3AE-838E-4BE9-ADD8-4FBEBABF7F6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23" name="Rechte verbindingslijn 422">
                    <a:extLst>
                      <a:ext uri="{FF2B5EF4-FFF2-40B4-BE49-F238E27FC236}">
                        <a16:creationId xmlns:a16="http://schemas.microsoft.com/office/drawing/2014/main" id="{61742F67-47C2-4EFE-B73B-289B5EAC460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24" name="Rechte verbindingslijn 423">
                    <a:extLst>
                      <a:ext uri="{FF2B5EF4-FFF2-40B4-BE49-F238E27FC236}">
                        <a16:creationId xmlns:a16="http://schemas.microsoft.com/office/drawing/2014/main" id="{D7DF1EEE-012B-47E2-9253-DB415DEF95B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25" name="Rechte verbindingslijn 424">
                    <a:extLst>
                      <a:ext uri="{FF2B5EF4-FFF2-40B4-BE49-F238E27FC236}">
                        <a16:creationId xmlns:a16="http://schemas.microsoft.com/office/drawing/2014/main" id="{A833FD88-3F8A-418F-A50B-7EAB399D741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418" name="Groep 417">
                  <a:extLst>
                    <a:ext uri="{FF2B5EF4-FFF2-40B4-BE49-F238E27FC236}">
                      <a16:creationId xmlns:a16="http://schemas.microsoft.com/office/drawing/2014/main" id="{F42AE894-C33D-46A1-8E0B-127EF88D05F4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419" name="Rechthoek 418">
                    <a:extLst>
                      <a:ext uri="{FF2B5EF4-FFF2-40B4-BE49-F238E27FC236}">
                        <a16:creationId xmlns:a16="http://schemas.microsoft.com/office/drawing/2014/main" id="{3AA2DE57-8EFC-4D85-B276-2D6BA956E27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20" name="Pijl: punthaak 419">
                    <a:extLst>
                      <a:ext uri="{FF2B5EF4-FFF2-40B4-BE49-F238E27FC236}">
                        <a16:creationId xmlns:a16="http://schemas.microsoft.com/office/drawing/2014/main" id="{4B206352-C3C9-42C1-B2E3-52AFF0892F4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grpSp>
          <p:nvGrpSpPr>
            <p:cNvPr id="376" name="Groep 375">
              <a:extLst>
                <a:ext uri="{FF2B5EF4-FFF2-40B4-BE49-F238E27FC236}">
                  <a16:creationId xmlns:a16="http://schemas.microsoft.com/office/drawing/2014/main" id="{188BF1B4-BA95-4E9E-BA3C-84B506EBB6A3}"/>
                </a:ext>
              </a:extLst>
            </p:cNvPr>
            <p:cNvGrpSpPr/>
            <p:nvPr userDrawn="1"/>
          </p:nvGrpSpPr>
          <p:grpSpPr>
            <a:xfrm>
              <a:off x="-2881745" y="701339"/>
              <a:ext cx="268738" cy="248381"/>
              <a:chOff x="-2721817" y="782525"/>
              <a:chExt cx="432805" cy="400021"/>
            </a:xfrm>
          </p:grpSpPr>
          <p:sp>
            <p:nvSpPr>
              <p:cNvPr id="404" name="Rechthoek 403">
                <a:extLst>
                  <a:ext uri="{FF2B5EF4-FFF2-40B4-BE49-F238E27FC236}">
                    <a16:creationId xmlns:a16="http://schemas.microsoft.com/office/drawing/2014/main" id="{DB4310DF-3F5D-465F-9EB9-8959E283C400}"/>
                  </a:ext>
                </a:extLst>
              </p:cNvPr>
              <p:cNvSpPr/>
              <p:nvPr userDrawn="1"/>
            </p:nvSpPr>
            <p:spPr>
              <a:xfrm>
                <a:off x="-2721817" y="782525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05" name="Groep 404">
                <a:extLst>
                  <a:ext uri="{FF2B5EF4-FFF2-40B4-BE49-F238E27FC236}">
                    <a16:creationId xmlns:a16="http://schemas.microsoft.com/office/drawing/2014/main" id="{4006C720-C6FE-4B2B-8674-290D14336EC3}"/>
                  </a:ext>
                </a:extLst>
              </p:cNvPr>
              <p:cNvGrpSpPr/>
              <p:nvPr userDrawn="1"/>
            </p:nvGrpSpPr>
            <p:grpSpPr>
              <a:xfrm>
                <a:off x="-2652453" y="866772"/>
                <a:ext cx="294076" cy="231526"/>
                <a:chOff x="-3310843" y="700986"/>
                <a:chExt cx="182598" cy="143759"/>
              </a:xfrm>
            </p:grpSpPr>
            <p:grpSp>
              <p:nvGrpSpPr>
                <p:cNvPr id="406" name="Groep 405">
                  <a:extLst>
                    <a:ext uri="{FF2B5EF4-FFF2-40B4-BE49-F238E27FC236}">
                      <a16:creationId xmlns:a16="http://schemas.microsoft.com/office/drawing/2014/main" id="{CB234C43-88FF-4C5F-BFEA-8FA76D8BE77A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410" name="Rechte verbindingslijn 409">
                    <a:extLst>
                      <a:ext uri="{FF2B5EF4-FFF2-40B4-BE49-F238E27FC236}">
                        <a16:creationId xmlns:a16="http://schemas.microsoft.com/office/drawing/2014/main" id="{9B65070C-3308-4162-B65E-834654AB480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1" name="Rechte verbindingslijn 410">
                    <a:extLst>
                      <a:ext uri="{FF2B5EF4-FFF2-40B4-BE49-F238E27FC236}">
                        <a16:creationId xmlns:a16="http://schemas.microsoft.com/office/drawing/2014/main" id="{04766E41-B6D6-4309-A229-D3872377196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2" name="Rechte verbindingslijn 411">
                    <a:extLst>
                      <a:ext uri="{FF2B5EF4-FFF2-40B4-BE49-F238E27FC236}">
                        <a16:creationId xmlns:a16="http://schemas.microsoft.com/office/drawing/2014/main" id="{1264C1EB-AAD2-45FB-B73C-29CC04EAE4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3" name="Rechte verbindingslijn 412">
                    <a:extLst>
                      <a:ext uri="{FF2B5EF4-FFF2-40B4-BE49-F238E27FC236}">
                        <a16:creationId xmlns:a16="http://schemas.microsoft.com/office/drawing/2014/main" id="{0E904873-7165-42B0-B17F-4A658A93BB6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4" name="Rechte verbindingslijn 413">
                    <a:extLst>
                      <a:ext uri="{FF2B5EF4-FFF2-40B4-BE49-F238E27FC236}">
                        <a16:creationId xmlns:a16="http://schemas.microsoft.com/office/drawing/2014/main" id="{B9CEB191-53A1-47CE-BED3-AD0DA2A452C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407" name="Groep 406">
                  <a:extLst>
                    <a:ext uri="{FF2B5EF4-FFF2-40B4-BE49-F238E27FC236}">
                      <a16:creationId xmlns:a16="http://schemas.microsoft.com/office/drawing/2014/main" id="{D6D3EA3B-CCD8-4CFD-859C-E138817B5880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408" name="Rechthoek 407">
                    <a:extLst>
                      <a:ext uri="{FF2B5EF4-FFF2-40B4-BE49-F238E27FC236}">
                        <a16:creationId xmlns:a16="http://schemas.microsoft.com/office/drawing/2014/main" id="{BA337891-FCAF-4274-979B-81BC80F341B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09" name="Pijl: punthaak 408">
                    <a:extLst>
                      <a:ext uri="{FF2B5EF4-FFF2-40B4-BE49-F238E27FC236}">
                        <a16:creationId xmlns:a16="http://schemas.microsoft.com/office/drawing/2014/main" id="{DEDBBAD4-6BBD-4EA7-99B9-09157327660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377" name="Rechthoek 376">
              <a:extLst>
                <a:ext uri="{FF2B5EF4-FFF2-40B4-BE49-F238E27FC236}">
                  <a16:creationId xmlns:a16="http://schemas.microsoft.com/office/drawing/2014/main" id="{DEA52A9B-374A-42C3-8175-244EC4F26807}"/>
                </a:ext>
              </a:extLst>
            </p:cNvPr>
            <p:cNvSpPr/>
            <p:nvPr userDrawn="1"/>
          </p:nvSpPr>
          <p:spPr>
            <a:xfrm>
              <a:off x="-2524885" y="444350"/>
              <a:ext cx="2052000" cy="14881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verkleinen</a:t>
              </a:r>
            </a:p>
          </p:txBody>
        </p:sp>
        <p:sp>
          <p:nvSpPr>
            <p:cNvPr id="378" name="Rechthoek 377">
              <a:extLst>
                <a:ext uri="{FF2B5EF4-FFF2-40B4-BE49-F238E27FC236}">
                  <a16:creationId xmlns:a16="http://schemas.microsoft.com/office/drawing/2014/main" id="{A1524CB9-1726-48D0-8CE0-5FB30B95C463}"/>
                </a:ext>
              </a:extLst>
            </p:cNvPr>
            <p:cNvSpPr/>
            <p:nvPr userDrawn="1"/>
          </p:nvSpPr>
          <p:spPr>
            <a:xfrm>
              <a:off x="-2524885" y="751733"/>
              <a:ext cx="2052000" cy="1400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vergroten</a:t>
              </a:r>
            </a:p>
          </p:txBody>
        </p:sp>
        <p:sp>
          <p:nvSpPr>
            <p:cNvPr id="379" name="Rechthoek 378">
              <a:extLst>
                <a:ext uri="{FF2B5EF4-FFF2-40B4-BE49-F238E27FC236}">
                  <a16:creationId xmlns:a16="http://schemas.microsoft.com/office/drawing/2014/main" id="{0E7E1B09-A840-4DEA-AF86-495666E074DD}"/>
                </a:ext>
              </a:extLst>
            </p:cNvPr>
            <p:cNvSpPr/>
            <p:nvPr userDrawn="1"/>
          </p:nvSpPr>
          <p:spPr>
            <a:xfrm>
              <a:off x="-3568057" y="1100088"/>
              <a:ext cx="3194764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Gebruik, in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de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 knoppen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zoals hierboven aangegeven, om een inspring-niveau te vergroten of verkleinen.</a:t>
              </a:r>
            </a:p>
          </p:txBody>
        </p:sp>
        <p:sp>
          <p:nvSpPr>
            <p:cNvPr id="380" name="Rechthoek 379">
              <a:extLst>
                <a:ext uri="{FF2B5EF4-FFF2-40B4-BE49-F238E27FC236}">
                  <a16:creationId xmlns:a16="http://schemas.microsoft.com/office/drawing/2014/main" id="{35C1F1BC-8F57-4642-8168-5AEF4F9E531D}"/>
                </a:ext>
              </a:extLst>
            </p:cNvPr>
            <p:cNvSpPr/>
            <p:nvPr userDrawn="1"/>
          </p:nvSpPr>
          <p:spPr>
            <a:xfrm>
              <a:off x="-3568057" y="0"/>
              <a:ext cx="3194764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Lijstniveaus gebruiken</a:t>
              </a:r>
            </a:p>
          </p:txBody>
        </p:sp>
        <p:grpSp>
          <p:nvGrpSpPr>
            <p:cNvPr id="381" name="Groep 380">
              <a:extLst>
                <a:ext uri="{FF2B5EF4-FFF2-40B4-BE49-F238E27FC236}">
                  <a16:creationId xmlns:a16="http://schemas.microsoft.com/office/drawing/2014/main" id="{A8CC3C9D-A20F-425F-B73D-6998287607F5}"/>
                </a:ext>
              </a:extLst>
            </p:cNvPr>
            <p:cNvGrpSpPr/>
            <p:nvPr userDrawn="1"/>
          </p:nvGrpSpPr>
          <p:grpSpPr>
            <a:xfrm>
              <a:off x="-640848" y="5954564"/>
              <a:ext cx="267555" cy="267555"/>
              <a:chOff x="7881599" y="90188"/>
              <a:chExt cx="388279" cy="388279"/>
            </a:xfrm>
          </p:grpSpPr>
          <p:sp>
            <p:nvSpPr>
              <p:cNvPr id="402" name="Ovaal 401">
                <a:extLst>
                  <a:ext uri="{FF2B5EF4-FFF2-40B4-BE49-F238E27FC236}">
                    <a16:creationId xmlns:a16="http://schemas.microsoft.com/office/drawing/2014/main" id="{E38BA6F9-8AFA-4FE6-AE60-CD3652D3198B}"/>
                  </a:ext>
                </a:extLst>
              </p:cNvPr>
              <p:cNvSpPr/>
              <p:nvPr userDrawn="1"/>
            </p:nvSpPr>
            <p:spPr>
              <a:xfrm>
                <a:off x="7908243" y="116832"/>
                <a:ext cx="334990" cy="3349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800" cap="all" baseline="0" dirty="0" err="1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3" name="Graphic 163" descr="Informatie">
                <a:extLst>
                  <a:ext uri="{FF2B5EF4-FFF2-40B4-BE49-F238E27FC236}">
                    <a16:creationId xmlns:a16="http://schemas.microsoft.com/office/drawing/2014/main" id="{BEDA7D9D-A7C2-42B6-A3AF-E54E19B914A9}"/>
                  </a:ext>
                </a:extLst>
              </p:cNvPr>
              <p:cNvSpPr/>
              <p:nvPr/>
            </p:nvSpPr>
            <p:spPr>
              <a:xfrm>
                <a:off x="7881599" y="90188"/>
                <a:ext cx="388279" cy="388279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tx1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82" name="Groep 381">
              <a:extLst>
                <a:ext uri="{FF2B5EF4-FFF2-40B4-BE49-F238E27FC236}">
                  <a16:creationId xmlns:a16="http://schemas.microsoft.com/office/drawing/2014/main" id="{E8A51A6D-D2F0-42FE-AC3E-6750C1FDC63C}"/>
                </a:ext>
              </a:extLst>
            </p:cNvPr>
            <p:cNvGrpSpPr/>
            <p:nvPr userDrawn="1"/>
          </p:nvGrpSpPr>
          <p:grpSpPr>
            <a:xfrm>
              <a:off x="-3569165" y="1909857"/>
              <a:ext cx="3195872" cy="3742479"/>
              <a:chOff x="-3569165" y="1742767"/>
              <a:chExt cx="3195872" cy="3742479"/>
            </a:xfrm>
          </p:grpSpPr>
          <p:sp>
            <p:nvSpPr>
              <p:cNvPr id="384" name="Ovaal 383">
                <a:extLst>
                  <a:ext uri="{FF2B5EF4-FFF2-40B4-BE49-F238E27FC236}">
                    <a16:creationId xmlns:a16="http://schemas.microsoft.com/office/drawing/2014/main" id="{B70C2D7E-FCF5-4D45-B4B9-DAAA20A176E8}"/>
                  </a:ext>
                </a:extLst>
              </p:cNvPr>
              <p:cNvSpPr/>
              <p:nvPr userDrawn="1"/>
            </p:nvSpPr>
            <p:spPr>
              <a:xfrm>
                <a:off x="-3569165" y="1742767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385" name="Rechthoek 384">
                <a:extLst>
                  <a:ext uri="{FF2B5EF4-FFF2-40B4-BE49-F238E27FC236}">
                    <a16:creationId xmlns:a16="http://schemas.microsoft.com/office/drawing/2014/main" id="{62F549A6-32B0-4F93-ADAC-448F059A5CD6}"/>
                  </a:ext>
                </a:extLst>
              </p:cNvPr>
              <p:cNvSpPr/>
              <p:nvPr userDrawn="1"/>
            </p:nvSpPr>
            <p:spPr>
              <a:xfrm>
                <a:off x="-3203483" y="1744627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85750" marR="0" lvl="0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kern="1200" noProof="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Bullets</a:t>
                </a:r>
              </a:p>
            </p:txBody>
          </p:sp>
          <p:sp>
            <p:nvSpPr>
              <p:cNvPr id="386" name="Ovaal 385">
                <a:extLst>
                  <a:ext uri="{FF2B5EF4-FFF2-40B4-BE49-F238E27FC236}">
                    <a16:creationId xmlns:a16="http://schemas.microsoft.com/office/drawing/2014/main" id="{3B7DA630-9339-44E4-AC43-137BB12F74DB}"/>
                  </a:ext>
                </a:extLst>
              </p:cNvPr>
              <p:cNvSpPr/>
              <p:nvPr userDrawn="1"/>
            </p:nvSpPr>
            <p:spPr>
              <a:xfrm>
                <a:off x="-3569165" y="2178116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387" name="Rechthoek 386">
                <a:extLst>
                  <a:ext uri="{FF2B5EF4-FFF2-40B4-BE49-F238E27FC236}">
                    <a16:creationId xmlns:a16="http://schemas.microsoft.com/office/drawing/2014/main" id="{63148388-4512-40B7-B35D-BB76F21A9A2C}"/>
                  </a:ext>
                </a:extLst>
              </p:cNvPr>
              <p:cNvSpPr/>
              <p:nvPr userDrawn="1"/>
            </p:nvSpPr>
            <p:spPr>
              <a:xfrm>
                <a:off x="-3203483" y="2179744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marR="0" lvl="1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i="0" kern="1200" noProof="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Sub-bullets</a:t>
                </a:r>
              </a:p>
            </p:txBody>
          </p:sp>
          <p:sp>
            <p:nvSpPr>
              <p:cNvPr id="388" name="Ovaal 387">
                <a:extLst>
                  <a:ext uri="{FF2B5EF4-FFF2-40B4-BE49-F238E27FC236}">
                    <a16:creationId xmlns:a16="http://schemas.microsoft.com/office/drawing/2014/main" id="{C91D8204-6209-4641-B7BC-F22B6D537D6D}"/>
                  </a:ext>
                </a:extLst>
              </p:cNvPr>
              <p:cNvSpPr/>
              <p:nvPr userDrawn="1"/>
            </p:nvSpPr>
            <p:spPr>
              <a:xfrm>
                <a:off x="-3569165" y="261346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389" name="Rechthoek 388">
                <a:extLst>
                  <a:ext uri="{FF2B5EF4-FFF2-40B4-BE49-F238E27FC236}">
                    <a16:creationId xmlns:a16="http://schemas.microsoft.com/office/drawing/2014/main" id="{AA46D837-1A55-4E81-BCB2-908825650C8E}"/>
                  </a:ext>
                </a:extLst>
              </p:cNvPr>
              <p:cNvSpPr/>
              <p:nvPr userDrawn="1"/>
            </p:nvSpPr>
            <p:spPr>
              <a:xfrm>
                <a:off x="-3203483" y="2614861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2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rgbClr val="0070C0"/>
                  </a:buClr>
                  <a:buSzPct val="85000"/>
                  <a:buFont typeface="Arial" panose="020B0604020202020204" pitchFamily="34" charset="0"/>
                  <a:buNone/>
                </a:pPr>
                <a:r>
                  <a:rPr lang="nl-NL" sz="160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Leestekst</a:t>
                </a:r>
              </a:p>
            </p:txBody>
          </p:sp>
          <p:sp>
            <p:nvSpPr>
              <p:cNvPr id="390" name="Ovaal 389">
                <a:extLst>
                  <a:ext uri="{FF2B5EF4-FFF2-40B4-BE49-F238E27FC236}">
                    <a16:creationId xmlns:a16="http://schemas.microsoft.com/office/drawing/2014/main" id="{43990D79-ECA7-4A1E-9B4C-77386C1AB32A}"/>
                  </a:ext>
                </a:extLst>
              </p:cNvPr>
              <p:cNvSpPr/>
              <p:nvPr userDrawn="1"/>
            </p:nvSpPr>
            <p:spPr>
              <a:xfrm>
                <a:off x="-3569165" y="304881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391" name="Rechthoek 390">
                <a:extLst>
                  <a:ext uri="{FF2B5EF4-FFF2-40B4-BE49-F238E27FC236}">
                    <a16:creationId xmlns:a16="http://schemas.microsoft.com/office/drawing/2014/main" id="{8F0DA5DC-A6B1-4CCC-946F-FB3BAFEB8058}"/>
                  </a:ext>
                </a:extLst>
              </p:cNvPr>
              <p:cNvSpPr/>
              <p:nvPr userDrawn="1"/>
            </p:nvSpPr>
            <p:spPr>
              <a:xfrm>
                <a:off x="-3203483" y="3049978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3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cap="none" spc="30" baseline="0" dirty="0">
                    <a:solidFill>
                      <a:schemeClr val="bg1"/>
                    </a:solidFill>
                    <a:latin typeface="+mj-lt"/>
                    <a:ea typeface="+mn-ea"/>
                    <a:cs typeface="Calibri" panose="020F0502020204030204" pitchFamily="34" charset="0"/>
                  </a:rPr>
                  <a:t>Subtitel</a:t>
                </a:r>
              </a:p>
            </p:txBody>
          </p:sp>
          <p:sp>
            <p:nvSpPr>
              <p:cNvPr id="392" name="Ovaal 391">
                <a:extLst>
                  <a:ext uri="{FF2B5EF4-FFF2-40B4-BE49-F238E27FC236}">
                    <a16:creationId xmlns:a16="http://schemas.microsoft.com/office/drawing/2014/main" id="{B8F2008F-48DC-4EFD-A1B1-5DC82065B930}"/>
                  </a:ext>
                </a:extLst>
              </p:cNvPr>
              <p:cNvSpPr/>
              <p:nvPr userDrawn="1"/>
            </p:nvSpPr>
            <p:spPr>
              <a:xfrm>
                <a:off x="-3569165" y="34841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393" name="Rechthoek 392">
                <a:extLst>
                  <a:ext uri="{FF2B5EF4-FFF2-40B4-BE49-F238E27FC236}">
                    <a16:creationId xmlns:a16="http://schemas.microsoft.com/office/drawing/2014/main" id="{B43A3AC0-5232-4751-B56D-CBD19A240817}"/>
                  </a:ext>
                </a:extLst>
              </p:cNvPr>
              <p:cNvSpPr/>
              <p:nvPr userDrawn="1"/>
            </p:nvSpPr>
            <p:spPr>
              <a:xfrm>
                <a:off x="-3203483" y="3485095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63525" lvl="4" indent="-263525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+mj-lt"/>
                  <a:buAutoNum type="arabicPeriod"/>
                </a:pPr>
                <a:r>
                  <a:rPr lang="nl-NL" sz="160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Numerieke bullets</a:t>
                </a:r>
              </a:p>
            </p:txBody>
          </p:sp>
          <p:sp>
            <p:nvSpPr>
              <p:cNvPr id="394" name="Ovaal 393">
                <a:extLst>
                  <a:ext uri="{FF2B5EF4-FFF2-40B4-BE49-F238E27FC236}">
                    <a16:creationId xmlns:a16="http://schemas.microsoft.com/office/drawing/2014/main" id="{C227BD11-C679-4DC1-AE8B-70164A887B3C}"/>
                  </a:ext>
                </a:extLst>
              </p:cNvPr>
              <p:cNvSpPr/>
              <p:nvPr userDrawn="1"/>
            </p:nvSpPr>
            <p:spPr>
              <a:xfrm>
                <a:off x="-3569165" y="3919512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</a:p>
            </p:txBody>
          </p:sp>
          <p:sp>
            <p:nvSpPr>
              <p:cNvPr id="395" name="Rechthoek 394">
                <a:extLst>
                  <a:ext uri="{FF2B5EF4-FFF2-40B4-BE49-F238E27FC236}">
                    <a16:creationId xmlns:a16="http://schemas.microsoft.com/office/drawing/2014/main" id="{CDF598F0-ACA4-4A12-936F-FB170784256C}"/>
                  </a:ext>
                </a:extLst>
              </p:cNvPr>
              <p:cNvSpPr/>
              <p:nvPr userDrawn="1"/>
            </p:nvSpPr>
            <p:spPr>
              <a:xfrm>
                <a:off x="-3203483" y="392021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38163" lvl="5" indent="-27463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+mj-lt"/>
                  <a:buAutoNum type="alphaLcPeriod"/>
                </a:pPr>
                <a:r>
                  <a:rPr lang="nl-NL" sz="1600" b="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# Abc</a:t>
                </a:r>
              </a:p>
            </p:txBody>
          </p:sp>
          <p:sp>
            <p:nvSpPr>
              <p:cNvPr id="396" name="Ovaal 395">
                <a:extLst>
                  <a:ext uri="{FF2B5EF4-FFF2-40B4-BE49-F238E27FC236}">
                    <a16:creationId xmlns:a16="http://schemas.microsoft.com/office/drawing/2014/main" id="{A9872E98-E990-4D79-88C4-DEDA56895DB0}"/>
                  </a:ext>
                </a:extLst>
              </p:cNvPr>
              <p:cNvSpPr/>
              <p:nvPr userDrawn="1"/>
            </p:nvSpPr>
            <p:spPr>
              <a:xfrm>
                <a:off x="-3569165" y="4354861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397" name="Rechthoek 396">
                <a:extLst>
                  <a:ext uri="{FF2B5EF4-FFF2-40B4-BE49-F238E27FC236}">
                    <a16:creationId xmlns:a16="http://schemas.microsoft.com/office/drawing/2014/main" id="{2792F138-E8CA-4E7A-BB82-150796C936BB}"/>
                  </a:ext>
                </a:extLst>
              </p:cNvPr>
              <p:cNvSpPr/>
              <p:nvPr userDrawn="1"/>
            </p:nvSpPr>
            <p:spPr>
              <a:xfrm>
                <a:off x="-3203483" y="4355329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lvl="6" indent="-28575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:r>
                  <a:rPr lang="nl-NL" sz="1600" b="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# Bullets</a:t>
                </a:r>
              </a:p>
            </p:txBody>
          </p:sp>
          <p:sp>
            <p:nvSpPr>
              <p:cNvPr id="398" name="Ovaal 397">
                <a:extLst>
                  <a:ext uri="{FF2B5EF4-FFF2-40B4-BE49-F238E27FC236}">
                    <a16:creationId xmlns:a16="http://schemas.microsoft.com/office/drawing/2014/main" id="{91E27A06-2DF3-4728-8A50-77598796714B}"/>
                  </a:ext>
                </a:extLst>
              </p:cNvPr>
              <p:cNvSpPr/>
              <p:nvPr userDrawn="1"/>
            </p:nvSpPr>
            <p:spPr>
              <a:xfrm>
                <a:off x="-3569165" y="479021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399" name="Rechthoek 398">
                <a:extLst>
                  <a:ext uri="{FF2B5EF4-FFF2-40B4-BE49-F238E27FC236}">
                    <a16:creationId xmlns:a16="http://schemas.microsoft.com/office/drawing/2014/main" id="{32ABC8F7-1388-4974-9862-0D3399930865}"/>
                  </a:ext>
                </a:extLst>
              </p:cNvPr>
              <p:cNvSpPr/>
              <p:nvPr userDrawn="1"/>
            </p:nvSpPr>
            <p:spPr>
              <a:xfrm>
                <a:off x="-3203483" y="4790446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7" indent="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nl-NL" sz="1600" i="1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Cursief</a:t>
                </a:r>
              </a:p>
            </p:txBody>
          </p:sp>
          <p:sp>
            <p:nvSpPr>
              <p:cNvPr id="400" name="Ovaal 399">
                <a:extLst>
                  <a:ext uri="{FF2B5EF4-FFF2-40B4-BE49-F238E27FC236}">
                    <a16:creationId xmlns:a16="http://schemas.microsoft.com/office/drawing/2014/main" id="{D2D0D9FF-708D-4C7E-813E-379EE3D6E7CC}"/>
                  </a:ext>
                </a:extLst>
              </p:cNvPr>
              <p:cNvSpPr/>
              <p:nvPr userDrawn="1"/>
            </p:nvSpPr>
            <p:spPr>
              <a:xfrm>
                <a:off x="-3569165" y="52255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401" name="Rechthoek 400">
                <a:extLst>
                  <a:ext uri="{FF2B5EF4-FFF2-40B4-BE49-F238E27FC236}">
                    <a16:creationId xmlns:a16="http://schemas.microsoft.com/office/drawing/2014/main" id="{928DA651-EBB6-499F-92C5-2474BDBF035A}"/>
                  </a:ext>
                </a:extLst>
              </p:cNvPr>
              <p:cNvSpPr/>
              <p:nvPr userDrawn="1"/>
            </p:nvSpPr>
            <p:spPr>
              <a:xfrm>
                <a:off x="-3203483" y="522556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8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dirty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rPr>
                  <a:t>Alt. Subtitel</a:t>
                </a:r>
              </a:p>
            </p:txBody>
          </p:sp>
        </p:grpSp>
        <p:sp>
          <p:nvSpPr>
            <p:cNvPr id="383" name="Rechthoek 382">
              <a:extLst>
                <a:ext uri="{FF2B5EF4-FFF2-40B4-BE49-F238E27FC236}">
                  <a16:creationId xmlns:a16="http://schemas.microsoft.com/office/drawing/2014/main" id="{D86DC132-3CBC-49FA-A900-071D9E64391B}"/>
                </a:ext>
              </a:extLst>
            </p:cNvPr>
            <p:cNvSpPr/>
            <p:nvPr userDrawn="1"/>
          </p:nvSpPr>
          <p:spPr>
            <a:xfrm>
              <a:off x="-3568057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</p:grpSp>
      <p:grpSp>
        <p:nvGrpSpPr>
          <p:cNvPr id="444" name="Groep 443">
            <a:extLst>
              <a:ext uri="{FF2B5EF4-FFF2-40B4-BE49-F238E27FC236}">
                <a16:creationId xmlns:a16="http://schemas.microsoft.com/office/drawing/2014/main" id="{5F1EE227-F024-446B-BF06-2C19F5D21C32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445" name="Rechthoek 444">
              <a:extLst>
                <a:ext uri="{FF2B5EF4-FFF2-40B4-BE49-F238E27FC236}">
                  <a16:creationId xmlns:a16="http://schemas.microsoft.com/office/drawing/2014/main" id="{7763BDC0-93B8-4716-9C84-7E6641C6BBD1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46" name="Rechthoek 445">
              <a:extLst>
                <a:ext uri="{FF2B5EF4-FFF2-40B4-BE49-F238E27FC236}">
                  <a16:creationId xmlns:a16="http://schemas.microsoft.com/office/drawing/2014/main" id="{FE2854FF-5564-4500-AD7D-278D8A540278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447" name="Ovaal 446">
              <a:extLst>
                <a:ext uri="{FF2B5EF4-FFF2-40B4-BE49-F238E27FC236}">
                  <a16:creationId xmlns:a16="http://schemas.microsoft.com/office/drawing/2014/main" id="{C7A3DF9B-EF19-4E89-88BA-7ED5C2840FBC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448" name="Rechthoek 447">
              <a:extLst>
                <a:ext uri="{FF2B5EF4-FFF2-40B4-BE49-F238E27FC236}">
                  <a16:creationId xmlns:a16="http://schemas.microsoft.com/office/drawing/2014/main" id="{0EAAA34E-BCD1-4A3F-9755-F75B7229152B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449" name="Ovaal 448">
              <a:extLst>
                <a:ext uri="{FF2B5EF4-FFF2-40B4-BE49-F238E27FC236}">
                  <a16:creationId xmlns:a16="http://schemas.microsoft.com/office/drawing/2014/main" id="{F2084A1D-E53E-439F-AF29-CC584E544D82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450" name="Rechthoek 449">
              <a:extLst>
                <a:ext uri="{FF2B5EF4-FFF2-40B4-BE49-F238E27FC236}">
                  <a16:creationId xmlns:a16="http://schemas.microsoft.com/office/drawing/2014/main" id="{11C29662-C316-4E9F-9663-16D50128F43E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195C6A-8F6E-4612-B414-1D7377335F5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/>
          <a:p>
            <a:fld id="{3A315934-F2F7-4E3E-A399-5131CA5B56F8}" type="datetime1">
              <a:rPr lang="nl-NL" smtClean="0"/>
              <a:t>07-03-2023</a:t>
            </a:fld>
            <a:endParaRPr lang="nl-NL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06364A-C754-484A-82A8-C61CFAC5D22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553896" y="6149975"/>
            <a:ext cx="129239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1A2FA5-7575-4C0E-A848-700E9FE35D1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53" name="Tijdelijke aanduiding voor tekst 7">
            <a:extLst>
              <a:ext uri="{FF2B5EF4-FFF2-40B4-BE49-F238E27FC236}">
                <a16:creationId xmlns:a16="http://schemas.microsoft.com/office/drawing/2014/main" id="{DD14DE77-B2E4-4BE5-B74D-8AADD542B5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500" y="5835457"/>
            <a:ext cx="1454913" cy="688793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8100" b="810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775475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698500" y="741500"/>
            <a:ext cx="10795000" cy="490400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Plaats hier je titel</a:t>
            </a:r>
          </a:p>
        </p:txBody>
      </p:sp>
      <p:sp>
        <p:nvSpPr>
          <p:cNvPr id="13" name="Tijdelijke aanduiding voor grafiek 12"/>
          <p:cNvSpPr>
            <a:spLocks noGrp="1"/>
          </p:cNvSpPr>
          <p:nvPr>
            <p:ph type="chart" sz="quarter" idx="14" hasCustomPrompt="1"/>
          </p:nvPr>
        </p:nvSpPr>
        <p:spPr>
          <a:xfrm>
            <a:off x="698500" y="1591900"/>
            <a:ext cx="10772775" cy="4356464"/>
          </a:xfrm>
          <a:prstGeom prst="rect">
            <a:avLst/>
          </a:prstGeom>
          <a:noFill/>
          <a:ln>
            <a:noFill/>
          </a:ln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 icoon </a:t>
            </a:r>
            <a:br>
              <a:rPr lang="nl-NL" dirty="0"/>
            </a:br>
            <a:r>
              <a:rPr lang="nl-NL" dirty="0"/>
              <a:t>om een grafiek in te voegen.</a:t>
            </a:r>
            <a:br>
              <a:rPr lang="nl-NL" dirty="0"/>
            </a:br>
            <a:br>
              <a:rPr lang="nl-NL" dirty="0"/>
            </a:br>
            <a:r>
              <a:rPr lang="nl-NL" dirty="0"/>
              <a:t>Meer hulp nodig? </a:t>
            </a:r>
            <a:br>
              <a:rPr lang="nl-NL" dirty="0"/>
            </a:br>
            <a:r>
              <a:rPr lang="nl-NL" dirty="0"/>
              <a:t>Aan de zijkanten van de dia's zijn instructies </a:t>
            </a:r>
            <a:br>
              <a:rPr lang="nl-NL" dirty="0"/>
            </a:br>
            <a:r>
              <a:rPr lang="nl-NL" dirty="0"/>
              <a:t>geplaatst voor verdere informatie.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/>
          <a:p>
            <a:fld id="{47630479-6717-4391-B867-B1E3959DAF5C}" type="datetime1">
              <a:rPr lang="nl-NL" smtClean="0"/>
              <a:t>07-03-2023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53895" y="6149975"/>
            <a:ext cx="6938447" cy="365125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58291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chthoek 290">
            <a:extLst>
              <a:ext uri="{FF2B5EF4-FFF2-40B4-BE49-F238E27FC236}">
                <a16:creationId xmlns:a16="http://schemas.microsoft.com/office/drawing/2014/main" id="{180001F9-1BFE-40F8-8E69-101083E7AADF}"/>
              </a:ext>
            </a:extLst>
          </p:cNvPr>
          <p:cNvSpPr/>
          <p:nvPr userDrawn="1"/>
        </p:nvSpPr>
        <p:spPr>
          <a:xfrm>
            <a:off x="-12032" y="0"/>
            <a:ext cx="446791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GB" sz="1600" noProof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/>
          <a:p>
            <a:fld id="{DC8F542B-FA1D-4B40-A75F-588E6BC0FCC9}" type="datetime1">
              <a:rPr lang="nl-NL" smtClean="0"/>
              <a:t>07-03-2023</a:t>
            </a:fld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 dirty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Tekst en Tabel</a:t>
            </a:r>
          </a:p>
        </p:txBody>
      </p:sp>
      <p:sp>
        <p:nvSpPr>
          <p:cNvPr id="11" name="Tijdelijke aanduiding voor tabel 8"/>
          <p:cNvSpPr>
            <a:spLocks noGrp="1"/>
          </p:cNvSpPr>
          <p:nvPr>
            <p:ph type="tbl" sz="quarter" idx="15" hasCustomPrompt="1"/>
          </p:nvPr>
        </p:nvSpPr>
        <p:spPr>
          <a:xfrm>
            <a:off x="5166417" y="751733"/>
            <a:ext cx="6304857" cy="5196631"/>
          </a:xfrm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 icoon </a:t>
            </a:r>
            <a:br>
              <a:rPr lang="nl-NL" dirty="0"/>
            </a:br>
            <a:r>
              <a:rPr lang="nl-NL" dirty="0"/>
              <a:t>om een tabel in te voegen.</a:t>
            </a:r>
            <a:br>
              <a:rPr lang="nl-NL" dirty="0"/>
            </a:br>
            <a:br>
              <a:rPr lang="nl-NL" dirty="0"/>
            </a:br>
            <a:r>
              <a:rPr lang="nl-NL" dirty="0"/>
              <a:t>Meer hulp nodig? </a:t>
            </a:r>
            <a:br>
              <a:rPr lang="nl-NL" dirty="0"/>
            </a:br>
            <a:r>
              <a:rPr lang="nl-NL" dirty="0"/>
              <a:t>Aan de zijkanten van de dia's zijn instructies </a:t>
            </a:r>
            <a:br>
              <a:rPr lang="nl-NL" dirty="0"/>
            </a:br>
            <a:r>
              <a:rPr lang="nl-NL" dirty="0"/>
              <a:t>geplaatst voor verdere informatie.</a:t>
            </a:r>
          </a:p>
        </p:txBody>
      </p:sp>
      <p:grpSp>
        <p:nvGrpSpPr>
          <p:cNvPr id="228" name="Instructie">
            <a:extLst>
              <a:ext uri="{FF2B5EF4-FFF2-40B4-BE49-F238E27FC236}">
                <a16:creationId xmlns:a16="http://schemas.microsoft.com/office/drawing/2014/main" id="{13CCB361-9726-4392-BE62-90EAD3F82314}"/>
              </a:ext>
            </a:extLst>
          </p:cNvPr>
          <p:cNvGrpSpPr/>
          <p:nvPr userDrawn="1"/>
        </p:nvGrpSpPr>
        <p:grpSpPr>
          <a:xfrm>
            <a:off x="12441539" y="-99300"/>
            <a:ext cx="3391307" cy="7056601"/>
            <a:chOff x="12441539" y="-99300"/>
            <a:chExt cx="3391307" cy="7056601"/>
          </a:xfrm>
        </p:grpSpPr>
        <p:sp>
          <p:nvSpPr>
            <p:cNvPr id="229" name="Rechthoek 228">
              <a:extLst>
                <a:ext uri="{FF2B5EF4-FFF2-40B4-BE49-F238E27FC236}">
                  <a16:creationId xmlns:a16="http://schemas.microsoft.com/office/drawing/2014/main" id="{DB73A7A5-38B8-41FF-894D-92F12CABA13D}"/>
                </a:ext>
              </a:extLst>
            </p:cNvPr>
            <p:cNvSpPr/>
            <p:nvPr userDrawn="1"/>
          </p:nvSpPr>
          <p:spPr>
            <a:xfrm>
              <a:off x="12441539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0" name="Ovaal 229">
              <a:extLst>
                <a:ext uri="{FF2B5EF4-FFF2-40B4-BE49-F238E27FC236}">
                  <a16:creationId xmlns:a16="http://schemas.microsoft.com/office/drawing/2014/main" id="{7F8726A8-9019-494F-A708-23A0BCAECE64}"/>
                </a:ext>
              </a:extLst>
            </p:cNvPr>
            <p:cNvSpPr/>
            <p:nvPr userDrawn="1"/>
          </p:nvSpPr>
          <p:spPr>
            <a:xfrm>
              <a:off x="15501708" y="5972924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800" cap="all" baseline="0" dirty="0" err="1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1" name="Graphic 163" descr="Informatie">
              <a:extLst>
                <a:ext uri="{FF2B5EF4-FFF2-40B4-BE49-F238E27FC236}">
                  <a16:creationId xmlns:a16="http://schemas.microsoft.com/office/drawing/2014/main" id="{5A14D89D-091B-4FD1-9491-E8C7E8F3DA1C}"/>
                </a:ext>
              </a:extLst>
            </p:cNvPr>
            <p:cNvSpPr/>
            <p:nvPr userDrawn="1"/>
          </p:nvSpPr>
          <p:spPr>
            <a:xfrm>
              <a:off x="15483348" y="5954564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tx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200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2" name="Rechthoek 231">
              <a:extLst>
                <a:ext uri="{FF2B5EF4-FFF2-40B4-BE49-F238E27FC236}">
                  <a16:creationId xmlns:a16="http://schemas.microsoft.com/office/drawing/2014/main" id="{694B8C1C-706E-4644-8F90-51CDBC9A6B1B}"/>
                </a:ext>
              </a:extLst>
            </p:cNvPr>
            <p:cNvSpPr/>
            <p:nvPr userDrawn="1"/>
          </p:nvSpPr>
          <p:spPr>
            <a:xfrm>
              <a:off x="12556139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  <p:grpSp>
          <p:nvGrpSpPr>
            <p:cNvPr id="233" name="INSTRUCTIE">
              <a:extLst>
                <a:ext uri="{FF2B5EF4-FFF2-40B4-BE49-F238E27FC236}">
                  <a16:creationId xmlns:a16="http://schemas.microsoft.com/office/drawing/2014/main" id="{CE8CB26E-B528-48EF-8872-93BDBB9CF386}"/>
                </a:ext>
              </a:extLst>
            </p:cNvPr>
            <p:cNvGrpSpPr/>
            <p:nvPr userDrawn="1"/>
          </p:nvGrpSpPr>
          <p:grpSpPr>
            <a:xfrm>
              <a:off x="12556437" y="0"/>
              <a:ext cx="3194765" cy="2257140"/>
              <a:chOff x="12556437" y="0"/>
              <a:chExt cx="3194765" cy="2257140"/>
            </a:xfrm>
          </p:grpSpPr>
          <p:sp>
            <p:nvSpPr>
              <p:cNvPr id="234" name="Rechthoek 233">
                <a:extLst>
                  <a:ext uri="{FF2B5EF4-FFF2-40B4-BE49-F238E27FC236}">
                    <a16:creationId xmlns:a16="http://schemas.microsoft.com/office/drawing/2014/main" id="{3755EEB0-DCB3-494A-8346-3698863AD712}"/>
                  </a:ext>
                </a:extLst>
              </p:cNvPr>
              <p:cNvSpPr/>
              <p:nvPr userDrawn="1"/>
            </p:nvSpPr>
            <p:spPr>
              <a:xfrm>
                <a:off x="12556438" y="0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TABEL invoegen/veranderen</a:t>
                </a:r>
              </a:p>
            </p:txBody>
          </p:sp>
          <p:sp>
            <p:nvSpPr>
              <p:cNvPr id="235" name="Ovaal 234">
                <a:extLst>
                  <a:ext uri="{FF2B5EF4-FFF2-40B4-BE49-F238E27FC236}">
                    <a16:creationId xmlns:a16="http://schemas.microsoft.com/office/drawing/2014/main" id="{71F5EA25-9681-4669-8978-DF2DA224AB6D}"/>
                  </a:ext>
                </a:extLst>
              </p:cNvPr>
              <p:cNvSpPr/>
              <p:nvPr userDrawn="1"/>
            </p:nvSpPr>
            <p:spPr>
              <a:xfrm>
                <a:off x="12556437" y="398178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36" name="Rechthoek 235">
                <a:extLst>
                  <a:ext uri="{FF2B5EF4-FFF2-40B4-BE49-F238E27FC236}">
                    <a16:creationId xmlns:a16="http://schemas.microsoft.com/office/drawing/2014/main" id="{ABFCDD96-0DF6-4767-BB41-0312E6AE3E3A}"/>
                  </a:ext>
                </a:extLst>
              </p:cNvPr>
              <p:cNvSpPr/>
              <p:nvPr userDrawn="1"/>
            </p:nvSpPr>
            <p:spPr>
              <a:xfrm>
                <a:off x="12922118" y="398178"/>
                <a:ext cx="2829084" cy="5954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tabel d.m.v. de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‘Delete’-knop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tabel in te voegen. </a:t>
                </a:r>
                <a:r>
                  <a:rPr kumimoji="0" lang="nl-NL" sz="1100" b="0" i="1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voorbeeld).</a:t>
                </a:r>
                <a:endPara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7" name="Ovaal 236">
                <a:extLst>
                  <a:ext uri="{FF2B5EF4-FFF2-40B4-BE49-F238E27FC236}">
                    <a16:creationId xmlns:a16="http://schemas.microsoft.com/office/drawing/2014/main" id="{1A6A9F9E-CC61-45D2-9DBC-3B6D346A630D}"/>
                  </a:ext>
                </a:extLst>
              </p:cNvPr>
              <p:cNvSpPr/>
              <p:nvPr userDrawn="1"/>
            </p:nvSpPr>
            <p:spPr>
              <a:xfrm>
                <a:off x="12556437" y="161747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238" name="Rechthoek 237">
                <a:extLst>
                  <a:ext uri="{FF2B5EF4-FFF2-40B4-BE49-F238E27FC236}">
                    <a16:creationId xmlns:a16="http://schemas.microsoft.com/office/drawing/2014/main" id="{F3A1342E-B255-4040-9213-CB4681A6D0B8}"/>
                  </a:ext>
                </a:extLst>
              </p:cNvPr>
              <p:cNvSpPr/>
              <p:nvPr userDrawn="1"/>
            </p:nvSpPr>
            <p:spPr>
              <a:xfrm>
                <a:off x="12922118" y="1617475"/>
                <a:ext cx="2817995" cy="31804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het gewenste aantal rijen en kolommen en klik 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‘OK’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39" name="Groep 238">
                <a:extLst>
                  <a:ext uri="{FF2B5EF4-FFF2-40B4-BE49-F238E27FC236}">
                    <a16:creationId xmlns:a16="http://schemas.microsoft.com/office/drawing/2014/main" id="{98676C04-68FC-439B-B48A-254AE96EACB6}"/>
                  </a:ext>
                </a:extLst>
              </p:cNvPr>
              <p:cNvGrpSpPr/>
              <p:nvPr userDrawn="1"/>
            </p:nvGrpSpPr>
            <p:grpSpPr>
              <a:xfrm>
                <a:off x="12922118" y="2047590"/>
                <a:ext cx="825500" cy="209550"/>
                <a:chOff x="13504624" y="2482850"/>
                <a:chExt cx="825500" cy="209550"/>
              </a:xfrm>
            </p:grpSpPr>
            <p:sp>
              <p:nvSpPr>
                <p:cNvPr id="249" name="Rechthoek 248">
                  <a:extLst>
                    <a:ext uri="{FF2B5EF4-FFF2-40B4-BE49-F238E27FC236}">
                      <a16:creationId xmlns:a16="http://schemas.microsoft.com/office/drawing/2014/main" id="{F64CE19B-F43F-4C23-8245-7A44074A4138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252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noProof="0" dirty="0">
                      <a:solidFill>
                        <a:schemeClr val="accent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OK</a:t>
                  </a:r>
                </a:p>
              </p:txBody>
            </p:sp>
            <p:cxnSp>
              <p:nvCxnSpPr>
                <p:cNvPr id="250" name="Rechte verbindingslijn 249">
                  <a:extLst>
                    <a:ext uri="{FF2B5EF4-FFF2-40B4-BE49-F238E27FC236}">
                      <a16:creationId xmlns:a16="http://schemas.microsoft.com/office/drawing/2014/main" id="{BA47C1A2-1474-4C85-A297-A60B49DA1819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251" name="Gelijkbenige driehoek 250">
                  <a:extLst>
                    <a:ext uri="{FF2B5EF4-FFF2-40B4-BE49-F238E27FC236}">
                      <a16:creationId xmlns:a16="http://schemas.microsoft.com/office/drawing/2014/main" id="{E667A52D-883D-4F0C-A54F-B13B5D2D1D02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0" name="Tabel icoon">
                <a:extLst>
                  <a:ext uri="{FF2B5EF4-FFF2-40B4-BE49-F238E27FC236}">
                    <a16:creationId xmlns:a16="http://schemas.microsoft.com/office/drawing/2014/main" id="{EB1D26DA-91DE-46D7-AEB0-B99BB46638FB}"/>
                  </a:ext>
                </a:extLst>
              </p:cNvPr>
              <p:cNvGrpSpPr/>
              <p:nvPr userDrawn="1"/>
            </p:nvGrpSpPr>
            <p:grpSpPr>
              <a:xfrm>
                <a:off x="12922119" y="1134242"/>
                <a:ext cx="375500" cy="339168"/>
                <a:chOff x="6072040" y="3376043"/>
                <a:chExt cx="1227920" cy="1109109"/>
              </a:xfrm>
            </p:grpSpPr>
            <p:sp>
              <p:nvSpPr>
                <p:cNvPr id="241" name="Rechthoek 240">
                  <a:extLst>
                    <a:ext uri="{FF2B5EF4-FFF2-40B4-BE49-F238E27FC236}">
                      <a16:creationId xmlns:a16="http://schemas.microsoft.com/office/drawing/2014/main" id="{BD78C5D1-4BB4-4CF7-BA06-17F13FCED1F7}"/>
                    </a:ext>
                  </a:extLst>
                </p:cNvPr>
                <p:cNvSpPr/>
                <p:nvPr userDrawn="1"/>
              </p:nvSpPr>
              <p:spPr>
                <a:xfrm>
                  <a:off x="6072040" y="3376043"/>
                  <a:ext cx="1227920" cy="110910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42" name="Rechthoek 241">
                  <a:extLst>
                    <a:ext uri="{FF2B5EF4-FFF2-40B4-BE49-F238E27FC236}">
                      <a16:creationId xmlns:a16="http://schemas.microsoft.com/office/drawing/2014/main" id="{5577BCFE-0454-47C7-914C-600BA06A1AF6}"/>
                    </a:ext>
                  </a:extLst>
                </p:cNvPr>
                <p:cNvSpPr/>
                <p:nvPr userDrawn="1"/>
              </p:nvSpPr>
              <p:spPr>
                <a:xfrm>
                  <a:off x="6090829" y="3393962"/>
                  <a:ext cx="1209131" cy="218971"/>
                </a:xfrm>
                <a:prstGeom prst="rect">
                  <a:avLst/>
                </a:prstGeom>
                <a:solidFill>
                  <a:srgbClr val="6C6C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243" name="Rechte verbindingslijn 242">
                  <a:extLst>
                    <a:ext uri="{FF2B5EF4-FFF2-40B4-BE49-F238E27FC236}">
                      <a16:creationId xmlns:a16="http://schemas.microsoft.com/office/drawing/2014/main" id="{8F1C2EC9-B2B0-49D3-9D89-932AE895D51E}"/>
                    </a:ext>
                  </a:extLst>
                </p:cNvPr>
                <p:cNvCxnSpPr/>
                <p:nvPr userDrawn="1"/>
              </p:nvCxnSpPr>
              <p:spPr>
                <a:xfrm>
                  <a:off x="6493304" y="3605313"/>
                  <a:ext cx="0" cy="872219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Rechte verbindingslijn 243">
                  <a:extLst>
                    <a:ext uri="{FF2B5EF4-FFF2-40B4-BE49-F238E27FC236}">
                      <a16:creationId xmlns:a16="http://schemas.microsoft.com/office/drawing/2014/main" id="{600F74DF-F4D2-4991-840E-E2B714781174}"/>
                    </a:ext>
                  </a:extLst>
                </p:cNvPr>
                <p:cNvCxnSpPr/>
                <p:nvPr userDrawn="1"/>
              </p:nvCxnSpPr>
              <p:spPr>
                <a:xfrm>
                  <a:off x="6883025" y="3605313"/>
                  <a:ext cx="0" cy="872219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Rechte verbindingslijn 244">
                  <a:extLst>
                    <a:ext uri="{FF2B5EF4-FFF2-40B4-BE49-F238E27FC236}">
                      <a16:creationId xmlns:a16="http://schemas.microsoft.com/office/drawing/2014/main" id="{7FDA1957-A201-4EB9-97D5-2FB3384FED6C}"/>
                    </a:ext>
                  </a:extLst>
                </p:cNvPr>
                <p:cNvCxnSpPr/>
                <p:nvPr userDrawn="1"/>
              </p:nvCxnSpPr>
              <p:spPr>
                <a:xfrm flipH="1">
                  <a:off x="6090561" y="3827108"/>
                  <a:ext cx="1209399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Rechte verbindingslijn 245">
                  <a:extLst>
                    <a:ext uri="{FF2B5EF4-FFF2-40B4-BE49-F238E27FC236}">
                      <a16:creationId xmlns:a16="http://schemas.microsoft.com/office/drawing/2014/main" id="{8402B975-A97B-41BA-BAEB-85230CAEA17B}"/>
                    </a:ext>
                  </a:extLst>
                </p:cNvPr>
                <p:cNvCxnSpPr/>
                <p:nvPr userDrawn="1"/>
              </p:nvCxnSpPr>
              <p:spPr>
                <a:xfrm flipH="1">
                  <a:off x="6090561" y="4055708"/>
                  <a:ext cx="1209399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Rechte verbindingslijn 246">
                  <a:extLst>
                    <a:ext uri="{FF2B5EF4-FFF2-40B4-BE49-F238E27FC236}">
                      <a16:creationId xmlns:a16="http://schemas.microsoft.com/office/drawing/2014/main" id="{88C5B0B0-0AEB-4D39-9899-FDF4D0795588}"/>
                    </a:ext>
                  </a:extLst>
                </p:cNvPr>
                <p:cNvCxnSpPr/>
                <p:nvPr userDrawn="1"/>
              </p:nvCxnSpPr>
              <p:spPr>
                <a:xfrm flipH="1">
                  <a:off x="6090561" y="4276688"/>
                  <a:ext cx="1209399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8" name="Rechthoek 247">
                  <a:extLst>
                    <a:ext uri="{FF2B5EF4-FFF2-40B4-BE49-F238E27FC236}">
                      <a16:creationId xmlns:a16="http://schemas.microsoft.com/office/drawing/2014/main" id="{545F0BCE-E110-441B-8A46-D0FB3A0B8886}"/>
                    </a:ext>
                  </a:extLst>
                </p:cNvPr>
                <p:cNvSpPr/>
                <p:nvPr userDrawn="1"/>
              </p:nvSpPr>
              <p:spPr>
                <a:xfrm>
                  <a:off x="6072040" y="3376043"/>
                  <a:ext cx="1227920" cy="1109109"/>
                </a:xfrm>
                <a:prstGeom prst="rect">
                  <a:avLst/>
                </a:prstGeom>
                <a:noFill/>
                <a:ln w="12700">
                  <a:solidFill>
                    <a:srgbClr val="6C6C6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293" name="Titel 1">
            <a:extLst>
              <a:ext uri="{FF2B5EF4-FFF2-40B4-BE49-F238E27FC236}">
                <a16:creationId xmlns:a16="http://schemas.microsoft.com/office/drawing/2014/main" id="{9790352B-7D10-426E-BB93-6494BD61C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500" y="741500"/>
            <a:ext cx="3147786" cy="490400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Plaats hier je titel</a:t>
            </a:r>
          </a:p>
        </p:txBody>
      </p:sp>
      <p:sp>
        <p:nvSpPr>
          <p:cNvPr id="294" name="Tijdelijke aanduiding voor verticale tekst 2">
            <a:extLst>
              <a:ext uri="{FF2B5EF4-FFF2-40B4-BE49-F238E27FC236}">
                <a16:creationId xmlns:a16="http://schemas.microsoft.com/office/drawing/2014/main" id="{7623D9DA-17FF-4C88-8A77-EEC2A74B67AC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98500" y="1591900"/>
            <a:ext cx="3147786" cy="4356463"/>
          </a:xfrm>
        </p:spPr>
        <p:txBody>
          <a:bodyPr vert="horz" lIns="0" tIns="0" rIns="0" bIns="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nl-NL" dirty="0"/>
              <a:t>Klik hier om een bullet te plaatsen.</a:t>
            </a:r>
          </a:p>
          <a:p>
            <a:pPr lvl="1"/>
            <a:r>
              <a:rPr lang="nl-NL" dirty="0"/>
              <a:t>Sub-bullets</a:t>
            </a:r>
          </a:p>
          <a:p>
            <a:pPr lvl="2"/>
            <a:r>
              <a:rPr lang="nl-NL" dirty="0"/>
              <a:t>Leestekst</a:t>
            </a:r>
          </a:p>
          <a:p>
            <a:pPr lvl="3"/>
            <a:r>
              <a:rPr lang="nl-NL" dirty="0"/>
              <a:t>Subtitel</a:t>
            </a:r>
          </a:p>
          <a:p>
            <a:pPr lvl="4"/>
            <a:r>
              <a:rPr lang="nl-NL" dirty="0"/>
              <a:t>Numerieke bullets</a:t>
            </a:r>
          </a:p>
          <a:p>
            <a:pPr lvl="5"/>
            <a:r>
              <a:rPr lang="nl-NL" dirty="0"/>
              <a:t># Abc</a:t>
            </a:r>
          </a:p>
          <a:p>
            <a:pPr lvl="6"/>
            <a:r>
              <a:rPr lang="nl-NL" dirty="0"/>
              <a:t># Bullets</a:t>
            </a:r>
          </a:p>
          <a:p>
            <a:pPr lvl="7"/>
            <a:r>
              <a:rPr lang="nl-NL" dirty="0"/>
              <a:t>Cursief</a:t>
            </a:r>
          </a:p>
          <a:p>
            <a:pPr lvl="8"/>
            <a:r>
              <a:rPr lang="nl-NL" dirty="0"/>
              <a:t>Alt. Subtitel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53896" y="6149975"/>
            <a:ext cx="129239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grpSp>
        <p:nvGrpSpPr>
          <p:cNvPr id="303" name="Instructie">
            <a:extLst>
              <a:ext uri="{FF2B5EF4-FFF2-40B4-BE49-F238E27FC236}">
                <a16:creationId xmlns:a16="http://schemas.microsoft.com/office/drawing/2014/main" id="{2E97C4BA-CB14-48DF-97DC-C0240F35A07F}"/>
              </a:ext>
            </a:extLst>
          </p:cNvPr>
          <p:cNvGrpSpPr/>
          <p:nvPr userDrawn="1"/>
        </p:nvGrpSpPr>
        <p:grpSpPr>
          <a:xfrm>
            <a:off x="-3666328" y="-99300"/>
            <a:ext cx="3391307" cy="7056601"/>
            <a:chOff x="-3666328" y="-99300"/>
            <a:chExt cx="3391307" cy="7056601"/>
          </a:xfrm>
        </p:grpSpPr>
        <p:sp>
          <p:nvSpPr>
            <p:cNvPr id="304" name="Rechthoek 303">
              <a:extLst>
                <a:ext uri="{FF2B5EF4-FFF2-40B4-BE49-F238E27FC236}">
                  <a16:creationId xmlns:a16="http://schemas.microsoft.com/office/drawing/2014/main" id="{6A7E29CB-74E4-4402-B7BC-3586A4D964B1}"/>
                </a:ext>
              </a:extLst>
            </p:cNvPr>
            <p:cNvSpPr/>
            <p:nvPr userDrawn="1"/>
          </p:nvSpPr>
          <p:spPr>
            <a:xfrm>
              <a:off x="-3666328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5" name="Rechthoek 304">
              <a:extLst>
                <a:ext uri="{FF2B5EF4-FFF2-40B4-BE49-F238E27FC236}">
                  <a16:creationId xmlns:a16="http://schemas.microsoft.com/office/drawing/2014/main" id="{1896DCAE-8D62-44E3-A6CE-2811BF93CC94}"/>
                </a:ext>
              </a:extLst>
            </p:cNvPr>
            <p:cNvSpPr/>
            <p:nvPr userDrawn="1"/>
          </p:nvSpPr>
          <p:spPr>
            <a:xfrm>
              <a:off x="-3459892" y="1706891"/>
              <a:ext cx="3086600" cy="414841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6" name="Rechthoek 305">
              <a:extLst>
                <a:ext uri="{FF2B5EF4-FFF2-40B4-BE49-F238E27FC236}">
                  <a16:creationId xmlns:a16="http://schemas.microsoft.com/office/drawing/2014/main" id="{C26AAF81-0632-47B9-96AE-7AB0BCE55CAB}"/>
                </a:ext>
              </a:extLst>
            </p:cNvPr>
            <p:cNvSpPr/>
            <p:nvPr userDrawn="1"/>
          </p:nvSpPr>
          <p:spPr>
            <a:xfrm>
              <a:off x="-3569165" y="390844"/>
              <a:ext cx="393459" cy="184058"/>
            </a:xfrm>
            <a:prstGeom prst="rect">
              <a:avLst/>
            </a:prstGeom>
            <a:solidFill>
              <a:srgbClr val="F8F8F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</a:p>
          </p:txBody>
        </p:sp>
        <p:sp>
          <p:nvSpPr>
            <p:cNvPr id="307" name="Rechthoek 306">
              <a:extLst>
                <a:ext uri="{FF2B5EF4-FFF2-40B4-BE49-F238E27FC236}">
                  <a16:creationId xmlns:a16="http://schemas.microsoft.com/office/drawing/2014/main" id="{6312BA84-144B-4932-857A-EC1970F9EF52}"/>
                </a:ext>
              </a:extLst>
            </p:cNvPr>
            <p:cNvSpPr/>
            <p:nvPr userDrawn="1"/>
          </p:nvSpPr>
          <p:spPr>
            <a:xfrm>
              <a:off x="-3564166" y="553515"/>
              <a:ext cx="383782" cy="27171"/>
            </a:xfrm>
            <a:prstGeom prst="rect">
              <a:avLst/>
            </a:prstGeom>
            <a:solidFill>
              <a:srgbClr val="B746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08" name="Groep 307">
              <a:extLst>
                <a:ext uri="{FF2B5EF4-FFF2-40B4-BE49-F238E27FC236}">
                  <a16:creationId xmlns:a16="http://schemas.microsoft.com/office/drawing/2014/main" id="{2336472A-83AC-4BF2-8E93-4D70BB952FAE}"/>
                </a:ext>
              </a:extLst>
            </p:cNvPr>
            <p:cNvGrpSpPr/>
            <p:nvPr userDrawn="1"/>
          </p:nvGrpSpPr>
          <p:grpSpPr>
            <a:xfrm>
              <a:off x="-3315852" y="655360"/>
              <a:ext cx="137189" cy="108008"/>
              <a:chOff x="-3310843" y="700986"/>
              <a:chExt cx="182598" cy="143759"/>
            </a:xfrm>
          </p:grpSpPr>
          <p:grpSp>
            <p:nvGrpSpPr>
              <p:cNvPr id="372" name="Groep 371">
                <a:extLst>
                  <a:ext uri="{FF2B5EF4-FFF2-40B4-BE49-F238E27FC236}">
                    <a16:creationId xmlns:a16="http://schemas.microsoft.com/office/drawing/2014/main" id="{4992C422-9FAF-47F9-9A8C-B7C36A10322F}"/>
                  </a:ext>
                </a:extLst>
              </p:cNvPr>
              <p:cNvGrpSpPr/>
              <p:nvPr userDrawn="1"/>
            </p:nvGrpSpPr>
            <p:grpSpPr>
              <a:xfrm>
                <a:off x="-3310843" y="700986"/>
                <a:ext cx="182598" cy="143759"/>
                <a:chOff x="-3310843" y="700986"/>
                <a:chExt cx="182598" cy="143759"/>
              </a:xfrm>
            </p:grpSpPr>
            <p:cxnSp>
              <p:nvCxnSpPr>
                <p:cNvPr id="376" name="Rechte verbindingslijn 375">
                  <a:extLst>
                    <a:ext uri="{FF2B5EF4-FFF2-40B4-BE49-F238E27FC236}">
                      <a16:creationId xmlns:a16="http://schemas.microsoft.com/office/drawing/2014/main" id="{307B2494-9B3A-49F7-B3D4-0C3674811C84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377" name="Rechte verbindingslijn 376">
                  <a:extLst>
                    <a:ext uri="{FF2B5EF4-FFF2-40B4-BE49-F238E27FC236}">
                      <a16:creationId xmlns:a16="http://schemas.microsoft.com/office/drawing/2014/main" id="{957AF051-F68A-4EFA-AA67-6A0BE1ADADE4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378" name="Rechte verbindingslijn 377">
                  <a:extLst>
                    <a:ext uri="{FF2B5EF4-FFF2-40B4-BE49-F238E27FC236}">
                      <a16:creationId xmlns:a16="http://schemas.microsoft.com/office/drawing/2014/main" id="{65924D6A-9E9B-4E16-8D6B-040F1A751E4E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379" name="Rechte verbindingslijn 378">
                  <a:extLst>
                    <a:ext uri="{FF2B5EF4-FFF2-40B4-BE49-F238E27FC236}">
                      <a16:creationId xmlns:a16="http://schemas.microsoft.com/office/drawing/2014/main" id="{3509CC71-2B6C-4CFB-8AD5-ABC348D57EB0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380" name="Rechte verbindingslijn 379">
                  <a:extLst>
                    <a:ext uri="{FF2B5EF4-FFF2-40B4-BE49-F238E27FC236}">
                      <a16:creationId xmlns:a16="http://schemas.microsoft.com/office/drawing/2014/main" id="{14AD683A-19DD-45EC-9587-4B654BDE0C98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373" name="Groep 372">
                <a:extLst>
                  <a:ext uri="{FF2B5EF4-FFF2-40B4-BE49-F238E27FC236}">
                    <a16:creationId xmlns:a16="http://schemas.microsoft.com/office/drawing/2014/main" id="{F0AEC7F0-8D31-44C6-8A02-EFFAA84A271C}"/>
                  </a:ext>
                </a:extLst>
              </p:cNvPr>
              <p:cNvGrpSpPr/>
              <p:nvPr userDrawn="1"/>
            </p:nvGrpSpPr>
            <p:grpSpPr>
              <a:xfrm flipH="1">
                <a:off x="-3310774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374" name="Rechthoek 373">
                  <a:extLst>
                    <a:ext uri="{FF2B5EF4-FFF2-40B4-BE49-F238E27FC236}">
                      <a16:creationId xmlns:a16="http://schemas.microsoft.com/office/drawing/2014/main" id="{60E35E7F-E61F-431E-B4DD-13A2E5986C3C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5" name="Pijl: punthaak 374">
                  <a:extLst>
                    <a:ext uri="{FF2B5EF4-FFF2-40B4-BE49-F238E27FC236}">
                      <a16:creationId xmlns:a16="http://schemas.microsoft.com/office/drawing/2014/main" id="{D0225403-3264-471A-8A1A-AD74958051DB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09" name="Groep 308">
              <a:extLst>
                <a:ext uri="{FF2B5EF4-FFF2-40B4-BE49-F238E27FC236}">
                  <a16:creationId xmlns:a16="http://schemas.microsoft.com/office/drawing/2014/main" id="{833C2E2A-FDB8-4980-B27D-C148C2CAB38C}"/>
                </a:ext>
              </a:extLst>
            </p:cNvPr>
            <p:cNvGrpSpPr/>
            <p:nvPr userDrawn="1"/>
          </p:nvGrpSpPr>
          <p:grpSpPr>
            <a:xfrm>
              <a:off x="-3558732" y="655360"/>
              <a:ext cx="137189" cy="108008"/>
              <a:chOff x="-3634116" y="700986"/>
              <a:chExt cx="182598" cy="143759"/>
            </a:xfrm>
          </p:grpSpPr>
          <p:grpSp>
            <p:nvGrpSpPr>
              <p:cNvPr id="363" name="Groep 362">
                <a:extLst>
                  <a:ext uri="{FF2B5EF4-FFF2-40B4-BE49-F238E27FC236}">
                    <a16:creationId xmlns:a16="http://schemas.microsoft.com/office/drawing/2014/main" id="{AA6A226E-07C6-475D-9763-413606360191}"/>
                  </a:ext>
                </a:extLst>
              </p:cNvPr>
              <p:cNvGrpSpPr/>
              <p:nvPr userDrawn="1"/>
            </p:nvGrpSpPr>
            <p:grpSpPr>
              <a:xfrm>
                <a:off x="-3634116" y="700986"/>
                <a:ext cx="182598" cy="143759"/>
                <a:chOff x="-3634116" y="700986"/>
                <a:chExt cx="182598" cy="143759"/>
              </a:xfrm>
            </p:grpSpPr>
            <p:cxnSp>
              <p:nvCxnSpPr>
                <p:cNvPr id="367" name="Rechte verbindingslijn 366">
                  <a:extLst>
                    <a:ext uri="{FF2B5EF4-FFF2-40B4-BE49-F238E27FC236}">
                      <a16:creationId xmlns:a16="http://schemas.microsoft.com/office/drawing/2014/main" id="{17C9508C-48B7-4E9C-B4E4-43170262E419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368" name="Rechte verbindingslijn 367">
                  <a:extLst>
                    <a:ext uri="{FF2B5EF4-FFF2-40B4-BE49-F238E27FC236}">
                      <a16:creationId xmlns:a16="http://schemas.microsoft.com/office/drawing/2014/main" id="{F87F93D5-C4E8-4255-913A-3DFA61FBFCF2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369" name="Rechte verbindingslijn 368">
                  <a:extLst>
                    <a:ext uri="{FF2B5EF4-FFF2-40B4-BE49-F238E27FC236}">
                      <a16:creationId xmlns:a16="http://schemas.microsoft.com/office/drawing/2014/main" id="{02D5F45F-D791-49FA-8F67-C54D5E4522D7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370" name="Rechte verbindingslijn 369">
                  <a:extLst>
                    <a:ext uri="{FF2B5EF4-FFF2-40B4-BE49-F238E27FC236}">
                      <a16:creationId xmlns:a16="http://schemas.microsoft.com/office/drawing/2014/main" id="{A1A3E073-72D9-40E5-A79C-843015E9B22E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371" name="Rechte verbindingslijn 370">
                  <a:extLst>
                    <a:ext uri="{FF2B5EF4-FFF2-40B4-BE49-F238E27FC236}">
                      <a16:creationId xmlns:a16="http://schemas.microsoft.com/office/drawing/2014/main" id="{82CB03B9-D0E7-49AD-ACE9-D3D2B9DCE220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364" name="Groep 363">
                <a:extLst>
                  <a:ext uri="{FF2B5EF4-FFF2-40B4-BE49-F238E27FC236}">
                    <a16:creationId xmlns:a16="http://schemas.microsoft.com/office/drawing/2014/main" id="{34C4A29A-4A08-4820-BF11-69B89C65E9A7}"/>
                  </a:ext>
                </a:extLst>
              </p:cNvPr>
              <p:cNvGrpSpPr/>
              <p:nvPr userDrawn="1"/>
            </p:nvGrpSpPr>
            <p:grpSpPr>
              <a:xfrm>
                <a:off x="-3634047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365" name="Rechthoek 364">
                  <a:extLst>
                    <a:ext uri="{FF2B5EF4-FFF2-40B4-BE49-F238E27FC236}">
                      <a16:creationId xmlns:a16="http://schemas.microsoft.com/office/drawing/2014/main" id="{44B6B1FE-5BDE-4186-86DF-1FD3EAFB4B9E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66" name="Pijl: punthaak 365">
                  <a:extLst>
                    <a:ext uri="{FF2B5EF4-FFF2-40B4-BE49-F238E27FC236}">
                      <a16:creationId xmlns:a16="http://schemas.microsoft.com/office/drawing/2014/main" id="{A1D40449-C452-449B-9127-4948890A9FE5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cxnSp>
          <p:nvCxnSpPr>
            <p:cNvPr id="310" name="Rechte verbindingslijn 309">
              <a:extLst>
                <a:ext uri="{FF2B5EF4-FFF2-40B4-BE49-F238E27FC236}">
                  <a16:creationId xmlns:a16="http://schemas.microsoft.com/office/drawing/2014/main" id="{FC6699C8-3ECD-49C0-BD62-C167B398565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416243" y="507591"/>
              <a:ext cx="541275" cy="141564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cxnSp>
          <p:nvCxnSpPr>
            <p:cNvPr id="311" name="Rechte verbindingslijn 310">
              <a:extLst>
                <a:ext uri="{FF2B5EF4-FFF2-40B4-BE49-F238E27FC236}">
                  <a16:creationId xmlns:a16="http://schemas.microsoft.com/office/drawing/2014/main" id="{475050A8-542A-4DC9-AD5D-7F98B62942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178915" y="649155"/>
              <a:ext cx="299783" cy="179037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grpSp>
          <p:nvGrpSpPr>
            <p:cNvPr id="312" name="Groep 311">
              <a:extLst>
                <a:ext uri="{FF2B5EF4-FFF2-40B4-BE49-F238E27FC236}">
                  <a16:creationId xmlns:a16="http://schemas.microsoft.com/office/drawing/2014/main" id="{13905E1B-4A40-42C7-B7FD-5FB513A4B1C7}"/>
                </a:ext>
              </a:extLst>
            </p:cNvPr>
            <p:cNvGrpSpPr/>
            <p:nvPr userDrawn="1"/>
          </p:nvGrpSpPr>
          <p:grpSpPr>
            <a:xfrm>
              <a:off x="-2881745" y="392342"/>
              <a:ext cx="268738" cy="248381"/>
              <a:chOff x="-2721817" y="347336"/>
              <a:chExt cx="432805" cy="400021"/>
            </a:xfrm>
          </p:grpSpPr>
          <p:sp>
            <p:nvSpPr>
              <p:cNvPr id="352" name="Rechthoek 351">
                <a:extLst>
                  <a:ext uri="{FF2B5EF4-FFF2-40B4-BE49-F238E27FC236}">
                    <a16:creationId xmlns:a16="http://schemas.microsoft.com/office/drawing/2014/main" id="{4068DE7E-754B-442D-9B05-E4F141C166A6}"/>
                  </a:ext>
                </a:extLst>
              </p:cNvPr>
              <p:cNvSpPr/>
              <p:nvPr userDrawn="1"/>
            </p:nvSpPr>
            <p:spPr>
              <a:xfrm>
                <a:off x="-2721817" y="347336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53" name="Groep 352">
                <a:extLst>
                  <a:ext uri="{FF2B5EF4-FFF2-40B4-BE49-F238E27FC236}">
                    <a16:creationId xmlns:a16="http://schemas.microsoft.com/office/drawing/2014/main" id="{844C39FB-5786-4B8D-A26B-5FBD659D2A27}"/>
                  </a:ext>
                </a:extLst>
              </p:cNvPr>
              <p:cNvGrpSpPr/>
              <p:nvPr userDrawn="1"/>
            </p:nvGrpSpPr>
            <p:grpSpPr>
              <a:xfrm>
                <a:off x="-2652453" y="431583"/>
                <a:ext cx="294076" cy="231526"/>
                <a:chOff x="-3634116" y="700986"/>
                <a:chExt cx="182598" cy="143759"/>
              </a:xfrm>
            </p:grpSpPr>
            <p:grpSp>
              <p:nvGrpSpPr>
                <p:cNvPr id="354" name="Groep 353">
                  <a:extLst>
                    <a:ext uri="{FF2B5EF4-FFF2-40B4-BE49-F238E27FC236}">
                      <a16:creationId xmlns:a16="http://schemas.microsoft.com/office/drawing/2014/main" id="{5A42E973-DD8F-45DC-B62A-30E9EC32833F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358" name="Rechte verbindingslijn 357">
                    <a:extLst>
                      <a:ext uri="{FF2B5EF4-FFF2-40B4-BE49-F238E27FC236}">
                        <a16:creationId xmlns:a16="http://schemas.microsoft.com/office/drawing/2014/main" id="{03052162-8E2D-4C03-9D25-9ED270E5BBA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9" name="Rechte verbindingslijn 358">
                    <a:extLst>
                      <a:ext uri="{FF2B5EF4-FFF2-40B4-BE49-F238E27FC236}">
                        <a16:creationId xmlns:a16="http://schemas.microsoft.com/office/drawing/2014/main" id="{606EC5CF-B720-4D1E-9E52-3F96BAAC4F7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0" name="Rechte verbindingslijn 359">
                    <a:extLst>
                      <a:ext uri="{FF2B5EF4-FFF2-40B4-BE49-F238E27FC236}">
                        <a16:creationId xmlns:a16="http://schemas.microsoft.com/office/drawing/2014/main" id="{8F22EC76-2B53-4A9E-9E30-542E623AA33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1" name="Rechte verbindingslijn 360">
                    <a:extLst>
                      <a:ext uri="{FF2B5EF4-FFF2-40B4-BE49-F238E27FC236}">
                        <a16:creationId xmlns:a16="http://schemas.microsoft.com/office/drawing/2014/main" id="{62B51A1D-E3CF-414A-9F24-5293A6EFFD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2" name="Rechte verbindingslijn 361">
                    <a:extLst>
                      <a:ext uri="{FF2B5EF4-FFF2-40B4-BE49-F238E27FC236}">
                        <a16:creationId xmlns:a16="http://schemas.microsoft.com/office/drawing/2014/main" id="{C46A3964-3542-4106-AD8B-82B4B08F3C1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55" name="Groep 354">
                  <a:extLst>
                    <a:ext uri="{FF2B5EF4-FFF2-40B4-BE49-F238E27FC236}">
                      <a16:creationId xmlns:a16="http://schemas.microsoft.com/office/drawing/2014/main" id="{46DBE93D-EF20-41B5-AF09-2A57D7AC8B0B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56" name="Rechthoek 355">
                    <a:extLst>
                      <a:ext uri="{FF2B5EF4-FFF2-40B4-BE49-F238E27FC236}">
                        <a16:creationId xmlns:a16="http://schemas.microsoft.com/office/drawing/2014/main" id="{DF7B7A28-5F3A-4358-9017-01E8148DAA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57" name="Pijl: punthaak 356">
                    <a:extLst>
                      <a:ext uri="{FF2B5EF4-FFF2-40B4-BE49-F238E27FC236}">
                        <a16:creationId xmlns:a16="http://schemas.microsoft.com/office/drawing/2014/main" id="{314BB847-B7CA-476A-8A2F-9923AC1501A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grpSp>
          <p:nvGrpSpPr>
            <p:cNvPr id="313" name="Groep 312">
              <a:extLst>
                <a:ext uri="{FF2B5EF4-FFF2-40B4-BE49-F238E27FC236}">
                  <a16:creationId xmlns:a16="http://schemas.microsoft.com/office/drawing/2014/main" id="{79AF12AD-3036-4113-B99C-D4735366EDAA}"/>
                </a:ext>
              </a:extLst>
            </p:cNvPr>
            <p:cNvGrpSpPr/>
            <p:nvPr userDrawn="1"/>
          </p:nvGrpSpPr>
          <p:grpSpPr>
            <a:xfrm>
              <a:off x="-2881745" y="701339"/>
              <a:ext cx="268738" cy="248381"/>
              <a:chOff x="-2721817" y="782525"/>
              <a:chExt cx="432805" cy="400021"/>
            </a:xfrm>
          </p:grpSpPr>
          <p:sp>
            <p:nvSpPr>
              <p:cNvPr id="341" name="Rechthoek 340">
                <a:extLst>
                  <a:ext uri="{FF2B5EF4-FFF2-40B4-BE49-F238E27FC236}">
                    <a16:creationId xmlns:a16="http://schemas.microsoft.com/office/drawing/2014/main" id="{16184CDE-5893-44BE-AC25-256C6B250348}"/>
                  </a:ext>
                </a:extLst>
              </p:cNvPr>
              <p:cNvSpPr/>
              <p:nvPr userDrawn="1"/>
            </p:nvSpPr>
            <p:spPr>
              <a:xfrm>
                <a:off x="-2721817" y="782525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42" name="Groep 341">
                <a:extLst>
                  <a:ext uri="{FF2B5EF4-FFF2-40B4-BE49-F238E27FC236}">
                    <a16:creationId xmlns:a16="http://schemas.microsoft.com/office/drawing/2014/main" id="{6FB4334B-48F2-4013-B7A0-4DAA21CD696A}"/>
                  </a:ext>
                </a:extLst>
              </p:cNvPr>
              <p:cNvGrpSpPr/>
              <p:nvPr userDrawn="1"/>
            </p:nvGrpSpPr>
            <p:grpSpPr>
              <a:xfrm>
                <a:off x="-2652453" y="866772"/>
                <a:ext cx="294076" cy="231526"/>
                <a:chOff x="-3310843" y="700986"/>
                <a:chExt cx="182598" cy="143759"/>
              </a:xfrm>
            </p:grpSpPr>
            <p:grpSp>
              <p:nvGrpSpPr>
                <p:cNvPr id="343" name="Groep 342">
                  <a:extLst>
                    <a:ext uri="{FF2B5EF4-FFF2-40B4-BE49-F238E27FC236}">
                      <a16:creationId xmlns:a16="http://schemas.microsoft.com/office/drawing/2014/main" id="{EAFAA991-31EC-4BD9-8313-A5B722AA7B27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347" name="Rechte verbindingslijn 346">
                    <a:extLst>
                      <a:ext uri="{FF2B5EF4-FFF2-40B4-BE49-F238E27FC236}">
                        <a16:creationId xmlns:a16="http://schemas.microsoft.com/office/drawing/2014/main" id="{3C434E81-5877-4355-91AB-463FD6B2B38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8" name="Rechte verbindingslijn 347">
                    <a:extLst>
                      <a:ext uri="{FF2B5EF4-FFF2-40B4-BE49-F238E27FC236}">
                        <a16:creationId xmlns:a16="http://schemas.microsoft.com/office/drawing/2014/main" id="{372F456C-8B56-48E9-AB09-C24BA9FED9D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9" name="Rechte verbindingslijn 348">
                    <a:extLst>
                      <a:ext uri="{FF2B5EF4-FFF2-40B4-BE49-F238E27FC236}">
                        <a16:creationId xmlns:a16="http://schemas.microsoft.com/office/drawing/2014/main" id="{6B6C73DE-D641-4816-9120-5FF120E2D03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0" name="Rechte verbindingslijn 349">
                    <a:extLst>
                      <a:ext uri="{FF2B5EF4-FFF2-40B4-BE49-F238E27FC236}">
                        <a16:creationId xmlns:a16="http://schemas.microsoft.com/office/drawing/2014/main" id="{2ABFF3EF-E074-4B84-A0AB-E90765DE56F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1" name="Rechte verbindingslijn 350">
                    <a:extLst>
                      <a:ext uri="{FF2B5EF4-FFF2-40B4-BE49-F238E27FC236}">
                        <a16:creationId xmlns:a16="http://schemas.microsoft.com/office/drawing/2014/main" id="{ABA142AB-E0A1-4306-AC81-BB3E9A1048C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44" name="Groep 343">
                  <a:extLst>
                    <a:ext uri="{FF2B5EF4-FFF2-40B4-BE49-F238E27FC236}">
                      <a16:creationId xmlns:a16="http://schemas.microsoft.com/office/drawing/2014/main" id="{43F9A791-92D4-45F4-8F4A-4ADC2E59EBA6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45" name="Rechthoek 344">
                    <a:extLst>
                      <a:ext uri="{FF2B5EF4-FFF2-40B4-BE49-F238E27FC236}">
                        <a16:creationId xmlns:a16="http://schemas.microsoft.com/office/drawing/2014/main" id="{1993C27D-80CF-4D18-AE55-F1AE14566A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6" name="Pijl: punthaak 345">
                    <a:extLst>
                      <a:ext uri="{FF2B5EF4-FFF2-40B4-BE49-F238E27FC236}">
                        <a16:creationId xmlns:a16="http://schemas.microsoft.com/office/drawing/2014/main" id="{7D4B0362-F470-43C7-949B-00FFD24B053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314" name="Rechthoek 313">
              <a:extLst>
                <a:ext uri="{FF2B5EF4-FFF2-40B4-BE49-F238E27FC236}">
                  <a16:creationId xmlns:a16="http://schemas.microsoft.com/office/drawing/2014/main" id="{5B3502C4-83AF-4377-9AA8-C8026C162DCC}"/>
                </a:ext>
              </a:extLst>
            </p:cNvPr>
            <p:cNvSpPr/>
            <p:nvPr userDrawn="1"/>
          </p:nvSpPr>
          <p:spPr>
            <a:xfrm>
              <a:off x="-2524885" y="444350"/>
              <a:ext cx="2052000" cy="14881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verkleinen</a:t>
              </a:r>
            </a:p>
          </p:txBody>
        </p:sp>
        <p:sp>
          <p:nvSpPr>
            <p:cNvPr id="315" name="Rechthoek 314">
              <a:extLst>
                <a:ext uri="{FF2B5EF4-FFF2-40B4-BE49-F238E27FC236}">
                  <a16:creationId xmlns:a16="http://schemas.microsoft.com/office/drawing/2014/main" id="{342DC605-3F54-4789-B615-10D6B6799291}"/>
                </a:ext>
              </a:extLst>
            </p:cNvPr>
            <p:cNvSpPr/>
            <p:nvPr userDrawn="1"/>
          </p:nvSpPr>
          <p:spPr>
            <a:xfrm>
              <a:off x="-2524885" y="751733"/>
              <a:ext cx="2052000" cy="1400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vergroten</a:t>
              </a:r>
            </a:p>
          </p:txBody>
        </p:sp>
        <p:sp>
          <p:nvSpPr>
            <p:cNvPr id="316" name="Rechthoek 315">
              <a:extLst>
                <a:ext uri="{FF2B5EF4-FFF2-40B4-BE49-F238E27FC236}">
                  <a16:creationId xmlns:a16="http://schemas.microsoft.com/office/drawing/2014/main" id="{9A932F92-70A4-46E7-AF9E-027EF4B19BC4}"/>
                </a:ext>
              </a:extLst>
            </p:cNvPr>
            <p:cNvSpPr/>
            <p:nvPr userDrawn="1"/>
          </p:nvSpPr>
          <p:spPr>
            <a:xfrm>
              <a:off x="-3568057" y="1100088"/>
              <a:ext cx="3194764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Gebruik, in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de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 knoppen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zoals hierboven aangegeven, om een inspring-niveau te vergroten of verkleinen.</a:t>
              </a:r>
            </a:p>
          </p:txBody>
        </p:sp>
        <p:sp>
          <p:nvSpPr>
            <p:cNvPr id="317" name="Rechthoek 316">
              <a:extLst>
                <a:ext uri="{FF2B5EF4-FFF2-40B4-BE49-F238E27FC236}">
                  <a16:creationId xmlns:a16="http://schemas.microsoft.com/office/drawing/2014/main" id="{FD432C73-40A7-4B12-8093-44BB633509DE}"/>
                </a:ext>
              </a:extLst>
            </p:cNvPr>
            <p:cNvSpPr/>
            <p:nvPr userDrawn="1"/>
          </p:nvSpPr>
          <p:spPr>
            <a:xfrm>
              <a:off x="-3568057" y="0"/>
              <a:ext cx="3194764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Lijstniveaus gebruiken</a:t>
              </a:r>
            </a:p>
          </p:txBody>
        </p:sp>
        <p:grpSp>
          <p:nvGrpSpPr>
            <p:cNvPr id="318" name="Groep 317">
              <a:extLst>
                <a:ext uri="{FF2B5EF4-FFF2-40B4-BE49-F238E27FC236}">
                  <a16:creationId xmlns:a16="http://schemas.microsoft.com/office/drawing/2014/main" id="{4B515993-FFB5-4EFE-A3A7-41FB1F38681C}"/>
                </a:ext>
              </a:extLst>
            </p:cNvPr>
            <p:cNvGrpSpPr/>
            <p:nvPr userDrawn="1"/>
          </p:nvGrpSpPr>
          <p:grpSpPr>
            <a:xfrm>
              <a:off x="-640848" y="5954564"/>
              <a:ext cx="267555" cy="267555"/>
              <a:chOff x="7881599" y="90188"/>
              <a:chExt cx="388279" cy="388279"/>
            </a:xfrm>
          </p:grpSpPr>
          <p:sp>
            <p:nvSpPr>
              <p:cNvPr id="339" name="Ovaal 338">
                <a:extLst>
                  <a:ext uri="{FF2B5EF4-FFF2-40B4-BE49-F238E27FC236}">
                    <a16:creationId xmlns:a16="http://schemas.microsoft.com/office/drawing/2014/main" id="{1651ABE7-274D-48B0-8B5E-A20C1FDB4ADC}"/>
                  </a:ext>
                </a:extLst>
              </p:cNvPr>
              <p:cNvSpPr/>
              <p:nvPr userDrawn="1"/>
            </p:nvSpPr>
            <p:spPr>
              <a:xfrm>
                <a:off x="7908243" y="116832"/>
                <a:ext cx="334990" cy="3349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800" cap="all" baseline="0" dirty="0" err="1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0" name="Graphic 163" descr="Informatie">
                <a:extLst>
                  <a:ext uri="{FF2B5EF4-FFF2-40B4-BE49-F238E27FC236}">
                    <a16:creationId xmlns:a16="http://schemas.microsoft.com/office/drawing/2014/main" id="{DBAA3F1D-72D2-4005-9767-FD05E427262A}"/>
                  </a:ext>
                </a:extLst>
              </p:cNvPr>
              <p:cNvSpPr/>
              <p:nvPr/>
            </p:nvSpPr>
            <p:spPr>
              <a:xfrm>
                <a:off x="7881599" y="90188"/>
                <a:ext cx="388279" cy="388279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tx1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19" name="Groep 318">
              <a:extLst>
                <a:ext uri="{FF2B5EF4-FFF2-40B4-BE49-F238E27FC236}">
                  <a16:creationId xmlns:a16="http://schemas.microsoft.com/office/drawing/2014/main" id="{EFCF3BB6-9BE6-4EFD-A6BF-37272BAE512F}"/>
                </a:ext>
              </a:extLst>
            </p:cNvPr>
            <p:cNvGrpSpPr/>
            <p:nvPr userDrawn="1"/>
          </p:nvGrpSpPr>
          <p:grpSpPr>
            <a:xfrm>
              <a:off x="-3569165" y="1909857"/>
              <a:ext cx="3195872" cy="3742479"/>
              <a:chOff x="-3569165" y="1742767"/>
              <a:chExt cx="3195872" cy="3742479"/>
            </a:xfrm>
          </p:grpSpPr>
          <p:sp>
            <p:nvSpPr>
              <p:cNvPr id="321" name="Ovaal 320">
                <a:extLst>
                  <a:ext uri="{FF2B5EF4-FFF2-40B4-BE49-F238E27FC236}">
                    <a16:creationId xmlns:a16="http://schemas.microsoft.com/office/drawing/2014/main" id="{FEBAC55B-B4AA-41A7-B90A-77E0E3F99900}"/>
                  </a:ext>
                </a:extLst>
              </p:cNvPr>
              <p:cNvSpPr/>
              <p:nvPr userDrawn="1"/>
            </p:nvSpPr>
            <p:spPr>
              <a:xfrm>
                <a:off x="-3569165" y="1742767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322" name="Rechthoek 321">
                <a:extLst>
                  <a:ext uri="{FF2B5EF4-FFF2-40B4-BE49-F238E27FC236}">
                    <a16:creationId xmlns:a16="http://schemas.microsoft.com/office/drawing/2014/main" id="{330D4F15-0AF4-4108-BB2E-0C36F0F0EB7A}"/>
                  </a:ext>
                </a:extLst>
              </p:cNvPr>
              <p:cNvSpPr/>
              <p:nvPr userDrawn="1"/>
            </p:nvSpPr>
            <p:spPr>
              <a:xfrm>
                <a:off x="-3203483" y="1744627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85750" marR="0" lvl="0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kern="1200" noProof="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Bullets</a:t>
                </a:r>
              </a:p>
            </p:txBody>
          </p:sp>
          <p:sp>
            <p:nvSpPr>
              <p:cNvPr id="323" name="Ovaal 322">
                <a:extLst>
                  <a:ext uri="{FF2B5EF4-FFF2-40B4-BE49-F238E27FC236}">
                    <a16:creationId xmlns:a16="http://schemas.microsoft.com/office/drawing/2014/main" id="{CD1F9074-AEC3-4456-B10C-A11006B4614C}"/>
                  </a:ext>
                </a:extLst>
              </p:cNvPr>
              <p:cNvSpPr/>
              <p:nvPr userDrawn="1"/>
            </p:nvSpPr>
            <p:spPr>
              <a:xfrm>
                <a:off x="-3569165" y="2178116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324" name="Rechthoek 323">
                <a:extLst>
                  <a:ext uri="{FF2B5EF4-FFF2-40B4-BE49-F238E27FC236}">
                    <a16:creationId xmlns:a16="http://schemas.microsoft.com/office/drawing/2014/main" id="{036FF129-75A8-44F5-91B2-EE4AD5ED8F28}"/>
                  </a:ext>
                </a:extLst>
              </p:cNvPr>
              <p:cNvSpPr/>
              <p:nvPr userDrawn="1"/>
            </p:nvSpPr>
            <p:spPr>
              <a:xfrm>
                <a:off x="-3203483" y="2179744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marR="0" lvl="1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i="0" kern="1200" noProof="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Sub-bullets</a:t>
                </a:r>
              </a:p>
            </p:txBody>
          </p:sp>
          <p:sp>
            <p:nvSpPr>
              <p:cNvPr id="325" name="Ovaal 324">
                <a:extLst>
                  <a:ext uri="{FF2B5EF4-FFF2-40B4-BE49-F238E27FC236}">
                    <a16:creationId xmlns:a16="http://schemas.microsoft.com/office/drawing/2014/main" id="{57B81D15-0489-4C79-BDE9-1EE717E8C1E9}"/>
                  </a:ext>
                </a:extLst>
              </p:cNvPr>
              <p:cNvSpPr/>
              <p:nvPr userDrawn="1"/>
            </p:nvSpPr>
            <p:spPr>
              <a:xfrm>
                <a:off x="-3569165" y="261346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326" name="Rechthoek 325">
                <a:extLst>
                  <a:ext uri="{FF2B5EF4-FFF2-40B4-BE49-F238E27FC236}">
                    <a16:creationId xmlns:a16="http://schemas.microsoft.com/office/drawing/2014/main" id="{1DBC2424-48E6-407F-8CF2-4FF98A9D47CD}"/>
                  </a:ext>
                </a:extLst>
              </p:cNvPr>
              <p:cNvSpPr/>
              <p:nvPr userDrawn="1"/>
            </p:nvSpPr>
            <p:spPr>
              <a:xfrm>
                <a:off x="-3203483" y="2614861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2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rgbClr val="0070C0"/>
                  </a:buClr>
                  <a:buSzPct val="85000"/>
                  <a:buFont typeface="Arial" panose="020B0604020202020204" pitchFamily="34" charset="0"/>
                  <a:buNone/>
                </a:pPr>
                <a:r>
                  <a:rPr lang="nl-NL" sz="160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Leestekst</a:t>
                </a:r>
              </a:p>
            </p:txBody>
          </p:sp>
          <p:sp>
            <p:nvSpPr>
              <p:cNvPr id="327" name="Ovaal 326">
                <a:extLst>
                  <a:ext uri="{FF2B5EF4-FFF2-40B4-BE49-F238E27FC236}">
                    <a16:creationId xmlns:a16="http://schemas.microsoft.com/office/drawing/2014/main" id="{426F5AE8-072B-4BA2-8B98-3805C13F8883}"/>
                  </a:ext>
                </a:extLst>
              </p:cNvPr>
              <p:cNvSpPr/>
              <p:nvPr userDrawn="1"/>
            </p:nvSpPr>
            <p:spPr>
              <a:xfrm>
                <a:off x="-3569165" y="304881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328" name="Rechthoek 327">
                <a:extLst>
                  <a:ext uri="{FF2B5EF4-FFF2-40B4-BE49-F238E27FC236}">
                    <a16:creationId xmlns:a16="http://schemas.microsoft.com/office/drawing/2014/main" id="{8318E6D9-2510-4722-A666-2AC47033F42E}"/>
                  </a:ext>
                </a:extLst>
              </p:cNvPr>
              <p:cNvSpPr/>
              <p:nvPr userDrawn="1"/>
            </p:nvSpPr>
            <p:spPr>
              <a:xfrm>
                <a:off x="-3203483" y="3049978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3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cap="none" spc="30" baseline="0" dirty="0">
                    <a:solidFill>
                      <a:schemeClr val="bg1"/>
                    </a:solidFill>
                    <a:latin typeface="+mj-lt"/>
                    <a:ea typeface="+mn-ea"/>
                    <a:cs typeface="Calibri" panose="020F0502020204030204" pitchFamily="34" charset="0"/>
                  </a:rPr>
                  <a:t>Subtitel</a:t>
                </a:r>
              </a:p>
            </p:txBody>
          </p:sp>
          <p:sp>
            <p:nvSpPr>
              <p:cNvPr id="329" name="Ovaal 328">
                <a:extLst>
                  <a:ext uri="{FF2B5EF4-FFF2-40B4-BE49-F238E27FC236}">
                    <a16:creationId xmlns:a16="http://schemas.microsoft.com/office/drawing/2014/main" id="{7E7D8BDA-8EEA-4377-8583-F6978E1C5AE9}"/>
                  </a:ext>
                </a:extLst>
              </p:cNvPr>
              <p:cNvSpPr/>
              <p:nvPr userDrawn="1"/>
            </p:nvSpPr>
            <p:spPr>
              <a:xfrm>
                <a:off x="-3569165" y="34841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330" name="Rechthoek 329">
                <a:extLst>
                  <a:ext uri="{FF2B5EF4-FFF2-40B4-BE49-F238E27FC236}">
                    <a16:creationId xmlns:a16="http://schemas.microsoft.com/office/drawing/2014/main" id="{D86287EB-4EC5-405A-B994-AD16906AD145}"/>
                  </a:ext>
                </a:extLst>
              </p:cNvPr>
              <p:cNvSpPr/>
              <p:nvPr userDrawn="1"/>
            </p:nvSpPr>
            <p:spPr>
              <a:xfrm>
                <a:off x="-3203483" y="3485095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63525" lvl="4" indent="-263525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+mj-lt"/>
                  <a:buAutoNum type="arabicPeriod"/>
                </a:pPr>
                <a:r>
                  <a:rPr lang="nl-NL" sz="160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Numerieke bullets</a:t>
                </a:r>
              </a:p>
            </p:txBody>
          </p:sp>
          <p:sp>
            <p:nvSpPr>
              <p:cNvPr id="331" name="Ovaal 330">
                <a:extLst>
                  <a:ext uri="{FF2B5EF4-FFF2-40B4-BE49-F238E27FC236}">
                    <a16:creationId xmlns:a16="http://schemas.microsoft.com/office/drawing/2014/main" id="{CE296505-E8AD-4F2C-866B-7814B52300A3}"/>
                  </a:ext>
                </a:extLst>
              </p:cNvPr>
              <p:cNvSpPr/>
              <p:nvPr userDrawn="1"/>
            </p:nvSpPr>
            <p:spPr>
              <a:xfrm>
                <a:off x="-3569165" y="3919512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</a:p>
            </p:txBody>
          </p:sp>
          <p:sp>
            <p:nvSpPr>
              <p:cNvPr id="332" name="Rechthoek 331">
                <a:extLst>
                  <a:ext uri="{FF2B5EF4-FFF2-40B4-BE49-F238E27FC236}">
                    <a16:creationId xmlns:a16="http://schemas.microsoft.com/office/drawing/2014/main" id="{BFEB7703-E5A5-4279-895F-CFF0ADFE3341}"/>
                  </a:ext>
                </a:extLst>
              </p:cNvPr>
              <p:cNvSpPr/>
              <p:nvPr userDrawn="1"/>
            </p:nvSpPr>
            <p:spPr>
              <a:xfrm>
                <a:off x="-3203483" y="392021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38163" lvl="5" indent="-27463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+mj-lt"/>
                  <a:buAutoNum type="alphaLcPeriod"/>
                </a:pPr>
                <a:r>
                  <a:rPr lang="nl-NL" sz="1600" b="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# Abc</a:t>
                </a:r>
              </a:p>
            </p:txBody>
          </p:sp>
          <p:sp>
            <p:nvSpPr>
              <p:cNvPr id="333" name="Ovaal 332">
                <a:extLst>
                  <a:ext uri="{FF2B5EF4-FFF2-40B4-BE49-F238E27FC236}">
                    <a16:creationId xmlns:a16="http://schemas.microsoft.com/office/drawing/2014/main" id="{218ABF63-A5EA-46A8-A7F5-CC0618830191}"/>
                  </a:ext>
                </a:extLst>
              </p:cNvPr>
              <p:cNvSpPr/>
              <p:nvPr userDrawn="1"/>
            </p:nvSpPr>
            <p:spPr>
              <a:xfrm>
                <a:off x="-3569165" y="4354861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334" name="Rechthoek 333">
                <a:extLst>
                  <a:ext uri="{FF2B5EF4-FFF2-40B4-BE49-F238E27FC236}">
                    <a16:creationId xmlns:a16="http://schemas.microsoft.com/office/drawing/2014/main" id="{D0A49FF8-5ED6-4105-8EE1-10B92F2E2223}"/>
                  </a:ext>
                </a:extLst>
              </p:cNvPr>
              <p:cNvSpPr/>
              <p:nvPr userDrawn="1"/>
            </p:nvSpPr>
            <p:spPr>
              <a:xfrm>
                <a:off x="-3203483" y="4355329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lvl="6" indent="-28575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:r>
                  <a:rPr lang="nl-NL" sz="1600" b="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# Bullets</a:t>
                </a:r>
              </a:p>
            </p:txBody>
          </p:sp>
          <p:sp>
            <p:nvSpPr>
              <p:cNvPr id="335" name="Ovaal 334">
                <a:extLst>
                  <a:ext uri="{FF2B5EF4-FFF2-40B4-BE49-F238E27FC236}">
                    <a16:creationId xmlns:a16="http://schemas.microsoft.com/office/drawing/2014/main" id="{0B5224D6-80C2-4F19-9F7B-741A2E9EC28C}"/>
                  </a:ext>
                </a:extLst>
              </p:cNvPr>
              <p:cNvSpPr/>
              <p:nvPr userDrawn="1"/>
            </p:nvSpPr>
            <p:spPr>
              <a:xfrm>
                <a:off x="-3569165" y="479021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336" name="Rechthoek 335">
                <a:extLst>
                  <a:ext uri="{FF2B5EF4-FFF2-40B4-BE49-F238E27FC236}">
                    <a16:creationId xmlns:a16="http://schemas.microsoft.com/office/drawing/2014/main" id="{3C49AF21-B8AD-4B39-8626-CCE7AFFDEB89}"/>
                  </a:ext>
                </a:extLst>
              </p:cNvPr>
              <p:cNvSpPr/>
              <p:nvPr userDrawn="1"/>
            </p:nvSpPr>
            <p:spPr>
              <a:xfrm>
                <a:off x="-3203483" y="4790446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7" indent="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nl-NL" sz="1600" i="1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Cursief</a:t>
                </a:r>
              </a:p>
            </p:txBody>
          </p:sp>
          <p:sp>
            <p:nvSpPr>
              <p:cNvPr id="337" name="Ovaal 336">
                <a:extLst>
                  <a:ext uri="{FF2B5EF4-FFF2-40B4-BE49-F238E27FC236}">
                    <a16:creationId xmlns:a16="http://schemas.microsoft.com/office/drawing/2014/main" id="{CE779F79-D363-423D-A07F-8D5CA0ADB9F9}"/>
                  </a:ext>
                </a:extLst>
              </p:cNvPr>
              <p:cNvSpPr/>
              <p:nvPr userDrawn="1"/>
            </p:nvSpPr>
            <p:spPr>
              <a:xfrm>
                <a:off x="-3569165" y="52255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338" name="Rechthoek 337">
                <a:extLst>
                  <a:ext uri="{FF2B5EF4-FFF2-40B4-BE49-F238E27FC236}">
                    <a16:creationId xmlns:a16="http://schemas.microsoft.com/office/drawing/2014/main" id="{DD6A3426-8E83-44B9-9D2C-10292C5BF280}"/>
                  </a:ext>
                </a:extLst>
              </p:cNvPr>
              <p:cNvSpPr/>
              <p:nvPr userDrawn="1"/>
            </p:nvSpPr>
            <p:spPr>
              <a:xfrm>
                <a:off x="-3203483" y="522556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8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dirty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rPr>
                  <a:t>Alt. Subtitel</a:t>
                </a:r>
              </a:p>
            </p:txBody>
          </p:sp>
        </p:grpSp>
        <p:sp>
          <p:nvSpPr>
            <p:cNvPr id="320" name="Rechthoek 319">
              <a:extLst>
                <a:ext uri="{FF2B5EF4-FFF2-40B4-BE49-F238E27FC236}">
                  <a16:creationId xmlns:a16="http://schemas.microsoft.com/office/drawing/2014/main" id="{F356DF5B-9464-45F2-8973-6643F1ABF6E5}"/>
                </a:ext>
              </a:extLst>
            </p:cNvPr>
            <p:cNvSpPr/>
            <p:nvPr userDrawn="1"/>
          </p:nvSpPr>
          <p:spPr>
            <a:xfrm>
              <a:off x="-3568057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</p:grpSp>
      <p:grpSp>
        <p:nvGrpSpPr>
          <p:cNvPr id="381" name="Groep 380">
            <a:extLst>
              <a:ext uri="{FF2B5EF4-FFF2-40B4-BE49-F238E27FC236}">
                <a16:creationId xmlns:a16="http://schemas.microsoft.com/office/drawing/2014/main" id="{6E8B49E0-02EF-43ED-9E73-3424BE0C8D52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382" name="Rechthoek 381">
              <a:extLst>
                <a:ext uri="{FF2B5EF4-FFF2-40B4-BE49-F238E27FC236}">
                  <a16:creationId xmlns:a16="http://schemas.microsoft.com/office/drawing/2014/main" id="{D6019AC0-5E8B-46BB-9F9C-23B7CF85E32F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3" name="Rechthoek 382">
              <a:extLst>
                <a:ext uri="{FF2B5EF4-FFF2-40B4-BE49-F238E27FC236}">
                  <a16:creationId xmlns:a16="http://schemas.microsoft.com/office/drawing/2014/main" id="{95E18769-142F-4995-A4A2-DB6016C2C6A3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384" name="Ovaal 383">
              <a:extLst>
                <a:ext uri="{FF2B5EF4-FFF2-40B4-BE49-F238E27FC236}">
                  <a16:creationId xmlns:a16="http://schemas.microsoft.com/office/drawing/2014/main" id="{EA437901-BE16-4044-BA54-0D8D97362CD3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85" name="Rechthoek 384">
              <a:extLst>
                <a:ext uri="{FF2B5EF4-FFF2-40B4-BE49-F238E27FC236}">
                  <a16:creationId xmlns:a16="http://schemas.microsoft.com/office/drawing/2014/main" id="{78C11A46-0E80-41AA-9DF6-EBA4C750D790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386" name="Ovaal 385">
              <a:extLst>
                <a:ext uri="{FF2B5EF4-FFF2-40B4-BE49-F238E27FC236}">
                  <a16:creationId xmlns:a16="http://schemas.microsoft.com/office/drawing/2014/main" id="{7185DECF-F5B8-48ED-9F3E-E48961990FB6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87" name="Rechthoek 386">
              <a:extLst>
                <a:ext uri="{FF2B5EF4-FFF2-40B4-BE49-F238E27FC236}">
                  <a16:creationId xmlns:a16="http://schemas.microsoft.com/office/drawing/2014/main" id="{00371E12-8A39-42BD-884A-F595C758C469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120" name="Tijdelijke aanduiding voor tekst 7">
            <a:extLst>
              <a:ext uri="{FF2B5EF4-FFF2-40B4-BE49-F238E27FC236}">
                <a16:creationId xmlns:a16="http://schemas.microsoft.com/office/drawing/2014/main" id="{4C60F466-D8AD-439C-A824-002ABDDE0D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500" y="5835457"/>
            <a:ext cx="1454913" cy="688793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8100" b="810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898975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el 3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Plaats hier je titel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/>
          <a:p>
            <a:fld id="{2AB3EA62-D187-4FA6-A72F-FC29FB2014B2}" type="datetime1">
              <a:rPr lang="nl-NL" smtClean="0"/>
              <a:t>07-03-2023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53896" y="6149975"/>
            <a:ext cx="7156386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 dirty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Tabel</a:t>
            </a:r>
          </a:p>
        </p:txBody>
      </p:sp>
      <p:sp>
        <p:nvSpPr>
          <p:cNvPr id="11" name="Tijdelijke aanduiding voor tabel 8"/>
          <p:cNvSpPr>
            <a:spLocks noGrp="1"/>
          </p:cNvSpPr>
          <p:nvPr>
            <p:ph type="tbl" sz="quarter" idx="15" hasCustomPrompt="1"/>
          </p:nvPr>
        </p:nvSpPr>
        <p:spPr>
          <a:xfrm>
            <a:off x="698501" y="1591900"/>
            <a:ext cx="10772774" cy="4356464"/>
          </a:xfrm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 icoon </a:t>
            </a:r>
            <a:br>
              <a:rPr lang="nl-NL" dirty="0"/>
            </a:br>
            <a:r>
              <a:rPr lang="nl-NL" dirty="0"/>
              <a:t>om een tabel in te voegen.</a:t>
            </a:r>
            <a:br>
              <a:rPr lang="nl-NL" dirty="0"/>
            </a:br>
            <a:br>
              <a:rPr lang="nl-NL" dirty="0"/>
            </a:br>
            <a:r>
              <a:rPr lang="nl-NL" dirty="0"/>
              <a:t>Meer hulp nodig? </a:t>
            </a:r>
            <a:br>
              <a:rPr lang="nl-NL" dirty="0"/>
            </a:br>
            <a:r>
              <a:rPr lang="nl-NL" dirty="0"/>
              <a:t>Aan de zijkanten van de dia’s zijn instructies </a:t>
            </a:r>
            <a:br>
              <a:rPr lang="nl-NL" dirty="0"/>
            </a:br>
            <a:r>
              <a:rPr lang="nl-NL" dirty="0"/>
              <a:t>geplaatst voor verdere informatie.</a:t>
            </a:r>
          </a:p>
        </p:txBody>
      </p:sp>
      <p:grpSp>
        <p:nvGrpSpPr>
          <p:cNvPr id="2" name="Instructie">
            <a:extLst>
              <a:ext uri="{FF2B5EF4-FFF2-40B4-BE49-F238E27FC236}">
                <a16:creationId xmlns:a16="http://schemas.microsoft.com/office/drawing/2014/main" id="{A909EE18-53FD-45AA-87D5-974FF9937B75}"/>
              </a:ext>
            </a:extLst>
          </p:cNvPr>
          <p:cNvGrpSpPr/>
          <p:nvPr userDrawn="1"/>
        </p:nvGrpSpPr>
        <p:grpSpPr>
          <a:xfrm>
            <a:off x="12441539" y="-99300"/>
            <a:ext cx="3391307" cy="7056601"/>
            <a:chOff x="12441539" y="-99300"/>
            <a:chExt cx="3391307" cy="7056601"/>
          </a:xfrm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60D052B6-AA9B-4121-BBBB-38C4BF5BA61F}"/>
                </a:ext>
              </a:extLst>
            </p:cNvPr>
            <p:cNvSpPr/>
            <p:nvPr userDrawn="1"/>
          </p:nvSpPr>
          <p:spPr>
            <a:xfrm>
              <a:off x="12441539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7418DB5C-D0F0-426C-AC5F-9D2D874DA06F}"/>
                </a:ext>
              </a:extLst>
            </p:cNvPr>
            <p:cNvSpPr/>
            <p:nvPr userDrawn="1"/>
          </p:nvSpPr>
          <p:spPr>
            <a:xfrm>
              <a:off x="15501708" y="5972924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800" cap="all" baseline="0" dirty="0" err="1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" name="Graphic 163" descr="Informatie">
              <a:extLst>
                <a:ext uri="{FF2B5EF4-FFF2-40B4-BE49-F238E27FC236}">
                  <a16:creationId xmlns:a16="http://schemas.microsoft.com/office/drawing/2014/main" id="{2F7CC722-D1BC-4A93-9A29-8FEDFAB75ADB}"/>
                </a:ext>
              </a:extLst>
            </p:cNvPr>
            <p:cNvSpPr/>
            <p:nvPr userDrawn="1"/>
          </p:nvSpPr>
          <p:spPr>
            <a:xfrm>
              <a:off x="15483348" y="5954564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tx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200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206FC9C3-5107-4BE9-9111-EDCDB32D4458}"/>
                </a:ext>
              </a:extLst>
            </p:cNvPr>
            <p:cNvSpPr/>
            <p:nvPr userDrawn="1"/>
          </p:nvSpPr>
          <p:spPr>
            <a:xfrm>
              <a:off x="12556139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  <p:grpSp>
          <p:nvGrpSpPr>
            <p:cNvPr id="34" name="INSTRUCTIE">
              <a:extLst>
                <a:ext uri="{FF2B5EF4-FFF2-40B4-BE49-F238E27FC236}">
                  <a16:creationId xmlns:a16="http://schemas.microsoft.com/office/drawing/2014/main" id="{488CE825-664D-44FB-B6A0-41BAEEE26139}"/>
                </a:ext>
              </a:extLst>
            </p:cNvPr>
            <p:cNvGrpSpPr/>
            <p:nvPr userDrawn="1"/>
          </p:nvGrpSpPr>
          <p:grpSpPr>
            <a:xfrm>
              <a:off x="12556437" y="0"/>
              <a:ext cx="3194765" cy="2257140"/>
              <a:chOff x="12556437" y="0"/>
              <a:chExt cx="3194765" cy="2257140"/>
            </a:xfrm>
          </p:grpSpPr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53B423D2-B21D-42EA-9D31-69281980491C}"/>
                  </a:ext>
                </a:extLst>
              </p:cNvPr>
              <p:cNvSpPr/>
              <p:nvPr userDrawn="1"/>
            </p:nvSpPr>
            <p:spPr>
              <a:xfrm>
                <a:off x="12556438" y="0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TABEL invoegen/veranderen</a:t>
                </a:r>
              </a:p>
            </p:txBody>
          </p:sp>
          <p:sp>
            <p:nvSpPr>
              <p:cNvPr id="37" name="Ovaal 36">
                <a:extLst>
                  <a:ext uri="{FF2B5EF4-FFF2-40B4-BE49-F238E27FC236}">
                    <a16:creationId xmlns:a16="http://schemas.microsoft.com/office/drawing/2014/main" id="{A79FBAFE-DA95-4ACE-90B4-C09E07C6BD4E}"/>
                  </a:ext>
                </a:extLst>
              </p:cNvPr>
              <p:cNvSpPr/>
              <p:nvPr userDrawn="1"/>
            </p:nvSpPr>
            <p:spPr>
              <a:xfrm>
                <a:off x="12556437" y="398178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F22FBB90-E5D6-42FD-A07F-AA4B984265CA}"/>
                  </a:ext>
                </a:extLst>
              </p:cNvPr>
              <p:cNvSpPr/>
              <p:nvPr userDrawn="1"/>
            </p:nvSpPr>
            <p:spPr>
              <a:xfrm>
                <a:off x="12922118" y="398178"/>
                <a:ext cx="2829084" cy="5954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tabel d.m.v. de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‘Delete’-knop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tabel in te voegen. </a:t>
                </a:r>
                <a:r>
                  <a:rPr kumimoji="0" lang="nl-NL" sz="1100" b="0" i="1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voorbeeld).</a:t>
                </a:r>
                <a:endPara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5" name="Ovaal 64">
                <a:extLst>
                  <a:ext uri="{FF2B5EF4-FFF2-40B4-BE49-F238E27FC236}">
                    <a16:creationId xmlns:a16="http://schemas.microsoft.com/office/drawing/2014/main" id="{109DA799-1453-4EE4-BEFC-2FFC54D74B81}"/>
                  </a:ext>
                </a:extLst>
              </p:cNvPr>
              <p:cNvSpPr/>
              <p:nvPr userDrawn="1"/>
            </p:nvSpPr>
            <p:spPr>
              <a:xfrm>
                <a:off x="12556437" y="161747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5F9E312B-2CA8-4BE8-A1D5-D2D76524FDDB}"/>
                  </a:ext>
                </a:extLst>
              </p:cNvPr>
              <p:cNvSpPr/>
              <p:nvPr userDrawn="1"/>
            </p:nvSpPr>
            <p:spPr>
              <a:xfrm>
                <a:off x="12922118" y="1617475"/>
                <a:ext cx="2817995" cy="31804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het gewenste aantal rijen en kolommen en klik 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‘OK’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67" name="Groep 66">
                <a:extLst>
                  <a:ext uri="{FF2B5EF4-FFF2-40B4-BE49-F238E27FC236}">
                    <a16:creationId xmlns:a16="http://schemas.microsoft.com/office/drawing/2014/main" id="{54FC4A4D-A3BA-40D7-8473-05C7707A7FFB}"/>
                  </a:ext>
                </a:extLst>
              </p:cNvPr>
              <p:cNvGrpSpPr/>
              <p:nvPr userDrawn="1"/>
            </p:nvGrpSpPr>
            <p:grpSpPr>
              <a:xfrm>
                <a:off x="12922118" y="2047590"/>
                <a:ext cx="825500" cy="209550"/>
                <a:chOff x="13504624" y="2482850"/>
                <a:chExt cx="825500" cy="209550"/>
              </a:xfrm>
            </p:grpSpPr>
            <p:sp>
              <p:nvSpPr>
                <p:cNvPr id="77" name="Rechthoek 76">
                  <a:extLst>
                    <a:ext uri="{FF2B5EF4-FFF2-40B4-BE49-F238E27FC236}">
                      <a16:creationId xmlns:a16="http://schemas.microsoft.com/office/drawing/2014/main" id="{41B9EF93-725F-45CC-B09D-DC09BF1EDD3E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252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noProof="0" dirty="0">
                      <a:solidFill>
                        <a:schemeClr val="accent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OK</a:t>
                  </a:r>
                </a:p>
              </p:txBody>
            </p: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A077B608-BC72-4034-9BDA-64DCC3E7282A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79" name="Gelijkbenige driehoek 78">
                  <a:extLst>
                    <a:ext uri="{FF2B5EF4-FFF2-40B4-BE49-F238E27FC236}">
                      <a16:creationId xmlns:a16="http://schemas.microsoft.com/office/drawing/2014/main" id="{06A6F1E0-F3F4-4C4C-BBC1-0CF211C14856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68" name="Tabel icoon">
                <a:extLst>
                  <a:ext uri="{FF2B5EF4-FFF2-40B4-BE49-F238E27FC236}">
                    <a16:creationId xmlns:a16="http://schemas.microsoft.com/office/drawing/2014/main" id="{4FAE0D41-4332-49AC-8C4A-FBBE5BDC8E27}"/>
                  </a:ext>
                </a:extLst>
              </p:cNvPr>
              <p:cNvGrpSpPr/>
              <p:nvPr userDrawn="1"/>
            </p:nvGrpSpPr>
            <p:grpSpPr>
              <a:xfrm>
                <a:off x="12922119" y="1134242"/>
                <a:ext cx="375500" cy="339168"/>
                <a:chOff x="6072040" y="3376043"/>
                <a:chExt cx="1227920" cy="1109109"/>
              </a:xfrm>
            </p:grpSpPr>
            <p:sp>
              <p:nvSpPr>
                <p:cNvPr id="69" name="Rechthoek 68">
                  <a:extLst>
                    <a:ext uri="{FF2B5EF4-FFF2-40B4-BE49-F238E27FC236}">
                      <a16:creationId xmlns:a16="http://schemas.microsoft.com/office/drawing/2014/main" id="{A33046A1-FFA9-4FA7-A77D-5BB60FA2A079}"/>
                    </a:ext>
                  </a:extLst>
                </p:cNvPr>
                <p:cNvSpPr/>
                <p:nvPr userDrawn="1"/>
              </p:nvSpPr>
              <p:spPr>
                <a:xfrm>
                  <a:off x="6072040" y="3376043"/>
                  <a:ext cx="1227920" cy="110910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0" name="Rechthoek 69">
                  <a:extLst>
                    <a:ext uri="{FF2B5EF4-FFF2-40B4-BE49-F238E27FC236}">
                      <a16:creationId xmlns:a16="http://schemas.microsoft.com/office/drawing/2014/main" id="{C8577103-0CAB-44B4-AF62-00BB8F3FEBE5}"/>
                    </a:ext>
                  </a:extLst>
                </p:cNvPr>
                <p:cNvSpPr/>
                <p:nvPr userDrawn="1"/>
              </p:nvSpPr>
              <p:spPr>
                <a:xfrm>
                  <a:off x="6090829" y="3393962"/>
                  <a:ext cx="1209131" cy="218971"/>
                </a:xfrm>
                <a:prstGeom prst="rect">
                  <a:avLst/>
                </a:prstGeom>
                <a:solidFill>
                  <a:srgbClr val="6C6C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71" name="Rechte verbindingslijn 70">
                  <a:extLst>
                    <a:ext uri="{FF2B5EF4-FFF2-40B4-BE49-F238E27FC236}">
                      <a16:creationId xmlns:a16="http://schemas.microsoft.com/office/drawing/2014/main" id="{32719523-3C22-4D97-8F64-9CAC2DD0F096}"/>
                    </a:ext>
                  </a:extLst>
                </p:cNvPr>
                <p:cNvCxnSpPr/>
                <p:nvPr userDrawn="1"/>
              </p:nvCxnSpPr>
              <p:spPr>
                <a:xfrm>
                  <a:off x="6493304" y="3605313"/>
                  <a:ext cx="0" cy="872219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Rechte verbindingslijn 71">
                  <a:extLst>
                    <a:ext uri="{FF2B5EF4-FFF2-40B4-BE49-F238E27FC236}">
                      <a16:creationId xmlns:a16="http://schemas.microsoft.com/office/drawing/2014/main" id="{CA819745-10B7-43BC-9A0A-718617A4156E}"/>
                    </a:ext>
                  </a:extLst>
                </p:cNvPr>
                <p:cNvCxnSpPr/>
                <p:nvPr userDrawn="1"/>
              </p:nvCxnSpPr>
              <p:spPr>
                <a:xfrm>
                  <a:off x="6883025" y="3605313"/>
                  <a:ext cx="0" cy="872219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Rechte verbindingslijn 72">
                  <a:extLst>
                    <a:ext uri="{FF2B5EF4-FFF2-40B4-BE49-F238E27FC236}">
                      <a16:creationId xmlns:a16="http://schemas.microsoft.com/office/drawing/2014/main" id="{A37C9366-3DC2-4719-BCD9-7394F62727B4}"/>
                    </a:ext>
                  </a:extLst>
                </p:cNvPr>
                <p:cNvCxnSpPr/>
                <p:nvPr userDrawn="1"/>
              </p:nvCxnSpPr>
              <p:spPr>
                <a:xfrm flipH="1">
                  <a:off x="6090561" y="3827108"/>
                  <a:ext cx="1209399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Rechte verbindingslijn 73">
                  <a:extLst>
                    <a:ext uri="{FF2B5EF4-FFF2-40B4-BE49-F238E27FC236}">
                      <a16:creationId xmlns:a16="http://schemas.microsoft.com/office/drawing/2014/main" id="{72A3DE39-5046-445F-8B52-293960DE91D3}"/>
                    </a:ext>
                  </a:extLst>
                </p:cNvPr>
                <p:cNvCxnSpPr/>
                <p:nvPr userDrawn="1"/>
              </p:nvCxnSpPr>
              <p:spPr>
                <a:xfrm flipH="1">
                  <a:off x="6090561" y="4055708"/>
                  <a:ext cx="1209399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Rechte verbindingslijn 74">
                  <a:extLst>
                    <a:ext uri="{FF2B5EF4-FFF2-40B4-BE49-F238E27FC236}">
                      <a16:creationId xmlns:a16="http://schemas.microsoft.com/office/drawing/2014/main" id="{4357D374-31F5-451E-AF02-818BDF52A7FC}"/>
                    </a:ext>
                  </a:extLst>
                </p:cNvPr>
                <p:cNvCxnSpPr/>
                <p:nvPr userDrawn="1"/>
              </p:nvCxnSpPr>
              <p:spPr>
                <a:xfrm flipH="1">
                  <a:off x="6090561" y="4276688"/>
                  <a:ext cx="1209399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Rechthoek 75">
                  <a:extLst>
                    <a:ext uri="{FF2B5EF4-FFF2-40B4-BE49-F238E27FC236}">
                      <a16:creationId xmlns:a16="http://schemas.microsoft.com/office/drawing/2014/main" id="{6881B075-DBF7-42E0-8D68-5370B5ABF4BA}"/>
                    </a:ext>
                  </a:extLst>
                </p:cNvPr>
                <p:cNvSpPr/>
                <p:nvPr userDrawn="1"/>
              </p:nvSpPr>
              <p:spPr>
                <a:xfrm>
                  <a:off x="6072040" y="3376043"/>
                  <a:ext cx="1227920" cy="1109109"/>
                </a:xfrm>
                <a:prstGeom prst="rect">
                  <a:avLst/>
                </a:prstGeom>
                <a:noFill/>
                <a:ln w="12700">
                  <a:solidFill>
                    <a:srgbClr val="6C6C6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38889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EC091C66-A822-464B-80B7-A8CF7835BC01}"/>
              </a:ext>
            </a:extLst>
          </p:cNvPr>
          <p:cNvSpPr/>
          <p:nvPr userDrawn="1"/>
        </p:nvSpPr>
        <p:spPr>
          <a:xfrm>
            <a:off x="-10750" y="0"/>
            <a:ext cx="122027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2153413" y="3879852"/>
            <a:ext cx="9358256" cy="1621063"/>
          </a:xfrm>
        </p:spPr>
        <p:txBody>
          <a:bodyPr anchor="b"/>
          <a:lstStyle>
            <a:lvl1pPr algn="r"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Plaats hier de titel van </a:t>
            </a:r>
            <a:br>
              <a:rPr lang="nl-NL" dirty="0"/>
            </a:br>
            <a:r>
              <a:rPr lang="nl-NL" dirty="0"/>
              <a:t>de presentatie, max. 2 regels</a:t>
            </a:r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b="0" spc="50" baseline="0" dirty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Titelpagina</a:t>
            </a:r>
          </a:p>
        </p:txBody>
      </p:sp>
      <p:sp>
        <p:nvSpPr>
          <p:cNvPr id="40" name="Ondertitel 2">
            <a:extLst>
              <a:ext uri="{FF2B5EF4-FFF2-40B4-BE49-F238E27FC236}">
                <a16:creationId xmlns:a16="http://schemas.microsoft.com/office/drawing/2014/main" id="{DCA2E186-C179-48A4-9379-03A230273D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82466" y="5664394"/>
            <a:ext cx="3729203" cy="248472"/>
          </a:xfrm>
        </p:spPr>
        <p:txBody>
          <a:bodyPr anchor="ctr"/>
          <a:lstStyle>
            <a:lvl1pPr marL="0" indent="0" algn="r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Naam van de spreker of datum</a:t>
            </a:r>
          </a:p>
        </p:txBody>
      </p:sp>
      <p:grpSp>
        <p:nvGrpSpPr>
          <p:cNvPr id="71" name="Groep 70">
            <a:extLst>
              <a:ext uri="{FF2B5EF4-FFF2-40B4-BE49-F238E27FC236}">
                <a16:creationId xmlns:a16="http://schemas.microsoft.com/office/drawing/2014/main" id="{5BA6ADDA-A3D9-4F53-A15C-EF832D58A10A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72" name="Rechthoek 71">
              <a:extLst>
                <a:ext uri="{FF2B5EF4-FFF2-40B4-BE49-F238E27FC236}">
                  <a16:creationId xmlns:a16="http://schemas.microsoft.com/office/drawing/2014/main" id="{70CDFA3A-CBF0-451D-856A-4820DC88F6AA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3" name="Rechthoek 72">
              <a:extLst>
                <a:ext uri="{FF2B5EF4-FFF2-40B4-BE49-F238E27FC236}">
                  <a16:creationId xmlns:a16="http://schemas.microsoft.com/office/drawing/2014/main" id="{0F2CA7F3-0C71-4B73-955D-8C282A15765C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74" name="Ovaal 73">
              <a:extLst>
                <a:ext uri="{FF2B5EF4-FFF2-40B4-BE49-F238E27FC236}">
                  <a16:creationId xmlns:a16="http://schemas.microsoft.com/office/drawing/2014/main" id="{44DA4C16-C8D1-41C4-83FD-C40B0D779596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DE7F7FF9-5EF0-491D-BD4C-1E24A4181072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343F3D1A-8BC5-42E7-8D9D-5C8679D78453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7" name="Rechthoek 76">
              <a:extLst>
                <a:ext uri="{FF2B5EF4-FFF2-40B4-BE49-F238E27FC236}">
                  <a16:creationId xmlns:a16="http://schemas.microsoft.com/office/drawing/2014/main" id="{FD1FC273-C632-4732-A84A-5B6C6EC08D44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50" name="Tijdelijke aanduiding voor tekst 49">
            <a:extLst>
              <a:ext uri="{FF2B5EF4-FFF2-40B4-BE49-F238E27FC236}">
                <a16:creationId xmlns:a16="http://schemas.microsoft.com/office/drawing/2014/main" id="{2ECA0797-017C-7F4F-85C9-1B518C2D7E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-10751" y="0"/>
            <a:ext cx="12202751" cy="6858000"/>
          </a:xfrm>
          <a:custGeom>
            <a:avLst/>
            <a:gdLst>
              <a:gd name="connsiteX0" fmla="*/ 9196825 w 12202751"/>
              <a:gd name="connsiteY0" fmla="*/ 6253791 h 6858000"/>
              <a:gd name="connsiteX1" fmla="*/ 9228283 w 12202751"/>
              <a:gd name="connsiteY1" fmla="*/ 6260764 h 6858000"/>
              <a:gd name="connsiteX2" fmla="*/ 9319129 w 12202751"/>
              <a:gd name="connsiteY2" fmla="*/ 6797771 h 6858000"/>
              <a:gd name="connsiteX3" fmla="*/ 9315062 w 12202751"/>
              <a:gd name="connsiteY3" fmla="*/ 6858000 h 6858000"/>
              <a:gd name="connsiteX4" fmla="*/ 8712780 w 12202751"/>
              <a:gd name="connsiteY4" fmla="*/ 6858000 h 6858000"/>
              <a:gd name="connsiteX5" fmla="*/ 8752852 w 12202751"/>
              <a:gd name="connsiteY5" fmla="*/ 6786092 h 6858000"/>
              <a:gd name="connsiteX6" fmla="*/ 9165949 w 12202751"/>
              <a:gd name="connsiteY6" fmla="*/ 6254507 h 6858000"/>
              <a:gd name="connsiteX7" fmla="*/ 9196825 w 12202751"/>
              <a:gd name="connsiteY7" fmla="*/ 6253791 h 6858000"/>
              <a:gd name="connsiteX8" fmla="*/ 6322661 w 12202751"/>
              <a:gd name="connsiteY8" fmla="*/ 860036 h 6858000"/>
              <a:gd name="connsiteX9" fmla="*/ 6406295 w 12202751"/>
              <a:gd name="connsiteY9" fmla="*/ 923793 h 6858000"/>
              <a:gd name="connsiteX10" fmla="*/ 6343263 w 12202751"/>
              <a:gd name="connsiteY10" fmla="*/ 1578190 h 6858000"/>
              <a:gd name="connsiteX11" fmla="*/ 3612233 w 12202751"/>
              <a:gd name="connsiteY11" fmla="*/ 6735009 h 6858000"/>
              <a:gd name="connsiteX12" fmla="*/ 3592717 w 12202751"/>
              <a:gd name="connsiteY12" fmla="*/ 6858000 h 6858000"/>
              <a:gd name="connsiteX13" fmla="*/ 0 w 12202751"/>
              <a:gd name="connsiteY13" fmla="*/ 6858000 h 6858000"/>
              <a:gd name="connsiteX14" fmla="*/ 0 w 12202751"/>
              <a:gd name="connsiteY14" fmla="*/ 6632489 h 6858000"/>
              <a:gd name="connsiteX15" fmla="*/ 339610 w 12202751"/>
              <a:gd name="connsiteY15" fmla="*/ 6322172 h 6858000"/>
              <a:gd name="connsiteX16" fmla="*/ 5674132 w 12202751"/>
              <a:gd name="connsiteY16" fmla="*/ 1607274 h 6858000"/>
              <a:gd name="connsiteX17" fmla="*/ 6322661 w 12202751"/>
              <a:gd name="connsiteY17" fmla="*/ 860036 h 6858000"/>
              <a:gd name="connsiteX18" fmla="*/ 11650950 w 12202751"/>
              <a:gd name="connsiteY18" fmla="*/ 0 h 6858000"/>
              <a:gd name="connsiteX19" fmla="*/ 12202751 w 12202751"/>
              <a:gd name="connsiteY19" fmla="*/ 0 h 6858000"/>
              <a:gd name="connsiteX20" fmla="*/ 12202751 w 12202751"/>
              <a:gd name="connsiteY20" fmla="*/ 4442690 h 6858000"/>
              <a:gd name="connsiteX21" fmla="*/ 12090669 w 12202751"/>
              <a:gd name="connsiteY21" fmla="*/ 4422014 h 6858000"/>
              <a:gd name="connsiteX22" fmla="*/ 10571396 w 12202751"/>
              <a:gd name="connsiteY22" fmla="*/ 2213198 h 6858000"/>
              <a:gd name="connsiteX23" fmla="*/ 11525799 w 12202751"/>
              <a:gd name="connsiteY23" fmla="*/ 135882 h 6858000"/>
              <a:gd name="connsiteX24" fmla="*/ 0 w 12202751"/>
              <a:gd name="connsiteY24" fmla="*/ 0 h 6858000"/>
              <a:gd name="connsiteX25" fmla="*/ 2054194 w 12202751"/>
              <a:gd name="connsiteY25" fmla="*/ 0 h 6858000"/>
              <a:gd name="connsiteX26" fmla="*/ 1941123 w 12202751"/>
              <a:gd name="connsiteY26" fmla="*/ 75811 h 6858000"/>
              <a:gd name="connsiteX27" fmla="*/ 206525 w 12202751"/>
              <a:gd name="connsiteY27" fmla="*/ 1437904 h 6858000"/>
              <a:gd name="connsiteX28" fmla="*/ 0 w 12202751"/>
              <a:gd name="connsiteY28" fmla="*/ 16323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202751" h="6858000">
                <a:moveTo>
                  <a:pt x="9196825" y="6253791"/>
                </a:moveTo>
                <a:cubicBezTo>
                  <a:pt x="9207202" y="6254820"/>
                  <a:pt x="9217676" y="6257130"/>
                  <a:pt x="9228283" y="6260764"/>
                </a:cubicBezTo>
                <a:cubicBezTo>
                  <a:pt x="9307834" y="6289395"/>
                  <a:pt x="9333091" y="6516346"/>
                  <a:pt x="9319129" y="6797771"/>
                </a:cubicBezTo>
                <a:lnTo>
                  <a:pt x="9315062" y="6858000"/>
                </a:lnTo>
                <a:lnTo>
                  <a:pt x="8712780" y="6858000"/>
                </a:lnTo>
                <a:lnTo>
                  <a:pt x="8752852" y="6786092"/>
                </a:lnTo>
                <a:cubicBezTo>
                  <a:pt x="8924836" y="6476801"/>
                  <a:pt x="9040774" y="6272774"/>
                  <a:pt x="9165949" y="6254507"/>
                </a:cubicBezTo>
                <a:cubicBezTo>
                  <a:pt x="9176167" y="6253017"/>
                  <a:pt x="9186447" y="6252763"/>
                  <a:pt x="9196825" y="6253791"/>
                </a:cubicBezTo>
                <a:close/>
                <a:moveTo>
                  <a:pt x="6322661" y="860036"/>
                </a:moveTo>
                <a:cubicBezTo>
                  <a:pt x="6359190" y="857387"/>
                  <a:pt x="6388114" y="876530"/>
                  <a:pt x="6406295" y="923793"/>
                </a:cubicBezTo>
                <a:cubicBezTo>
                  <a:pt x="6454783" y="1049825"/>
                  <a:pt x="6420842" y="1229178"/>
                  <a:pt x="6343263" y="1578190"/>
                </a:cubicBezTo>
                <a:cubicBezTo>
                  <a:pt x="5856638" y="3709453"/>
                  <a:pt x="3958041" y="5234882"/>
                  <a:pt x="3612233" y="6735009"/>
                </a:cubicBezTo>
                <a:lnTo>
                  <a:pt x="3592717" y="6858000"/>
                </a:lnTo>
                <a:lnTo>
                  <a:pt x="0" y="6858000"/>
                </a:lnTo>
                <a:lnTo>
                  <a:pt x="0" y="6632489"/>
                </a:lnTo>
                <a:lnTo>
                  <a:pt x="339610" y="6322172"/>
                </a:lnTo>
                <a:cubicBezTo>
                  <a:pt x="2196386" y="4691797"/>
                  <a:pt x="4577580" y="3447091"/>
                  <a:pt x="5674132" y="1607274"/>
                </a:cubicBezTo>
                <a:cubicBezTo>
                  <a:pt x="5863233" y="1292194"/>
                  <a:pt x="6164370" y="871513"/>
                  <a:pt x="6322661" y="860036"/>
                </a:cubicBezTo>
                <a:close/>
                <a:moveTo>
                  <a:pt x="11650950" y="0"/>
                </a:moveTo>
                <a:lnTo>
                  <a:pt x="12202751" y="0"/>
                </a:lnTo>
                <a:lnTo>
                  <a:pt x="12202751" y="4442690"/>
                </a:lnTo>
                <a:lnTo>
                  <a:pt x="12090669" y="4422014"/>
                </a:lnTo>
                <a:cubicBezTo>
                  <a:pt x="11211465" y="4223417"/>
                  <a:pt x="10568413" y="3552240"/>
                  <a:pt x="10571396" y="2213198"/>
                </a:cubicBezTo>
                <a:cubicBezTo>
                  <a:pt x="10572439" y="1498198"/>
                  <a:pt x="10939503" y="807920"/>
                  <a:pt x="11525799" y="135882"/>
                </a:cubicBezTo>
                <a:close/>
                <a:moveTo>
                  <a:pt x="0" y="0"/>
                </a:moveTo>
                <a:lnTo>
                  <a:pt x="2054194" y="0"/>
                </a:lnTo>
                <a:lnTo>
                  <a:pt x="1941123" y="75811"/>
                </a:lnTo>
                <a:cubicBezTo>
                  <a:pt x="1355823" y="476321"/>
                  <a:pt x="767225" y="928929"/>
                  <a:pt x="206525" y="1437904"/>
                </a:cubicBezTo>
                <a:lnTo>
                  <a:pt x="0" y="1632346"/>
                </a:lnTo>
                <a:close/>
              </a:path>
            </a:pathLst>
          </a:custGeom>
          <a:solidFill>
            <a:srgbClr val="99D28C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22" name="Tijdelijke aanduiding voor tekst 7">
            <a:extLst>
              <a:ext uri="{FF2B5EF4-FFF2-40B4-BE49-F238E27FC236}">
                <a16:creationId xmlns:a16="http://schemas.microsoft.com/office/drawing/2014/main" id="{CF3D6F67-AE70-4CC1-AB5F-B313377FA1B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8500" y="5835457"/>
            <a:ext cx="1454913" cy="688793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8100" b="810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78939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lam Volled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jdelijke aanduiding voor tekst 172">
            <a:extLst>
              <a:ext uri="{FF2B5EF4-FFF2-40B4-BE49-F238E27FC236}">
                <a16:creationId xmlns:a16="http://schemas.microsoft.com/office/drawing/2014/main" id="{7989D747-058F-4240-8FCC-800FF4F8F7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2304" y="949720"/>
            <a:ext cx="4841798" cy="4746092"/>
          </a:xfrm>
          <a:custGeom>
            <a:avLst/>
            <a:gdLst>
              <a:gd name="connsiteX0" fmla="*/ 4786844 w 4841798"/>
              <a:gd name="connsiteY0" fmla="*/ 97 h 4746092"/>
              <a:gd name="connsiteX1" fmla="*/ 4799046 w 4841798"/>
              <a:gd name="connsiteY1" fmla="*/ 272600 h 4746092"/>
              <a:gd name="connsiteX2" fmla="*/ 2912913 w 4841798"/>
              <a:gd name="connsiteY2" fmla="*/ 2162834 h 4746092"/>
              <a:gd name="connsiteX3" fmla="*/ 3614493 w 4841798"/>
              <a:gd name="connsiteY3" fmla="*/ 2598025 h 4746092"/>
              <a:gd name="connsiteX4" fmla="*/ 4110684 w 4841798"/>
              <a:gd name="connsiteY4" fmla="*/ 2303153 h 4746092"/>
              <a:gd name="connsiteX5" fmla="*/ 4252017 w 4841798"/>
              <a:gd name="connsiteY5" fmla="*/ 2220791 h 4746092"/>
              <a:gd name="connsiteX6" fmla="*/ 4245916 w 4841798"/>
              <a:gd name="connsiteY6" fmla="*/ 2367211 h 4746092"/>
              <a:gd name="connsiteX7" fmla="*/ 1790384 w 4841798"/>
              <a:gd name="connsiteY7" fmla="*/ 4740425 h 4746092"/>
              <a:gd name="connsiteX8" fmla="*/ 1608380 w 4841798"/>
              <a:gd name="connsiteY8" fmla="*/ 4728224 h 4746092"/>
              <a:gd name="connsiteX9" fmla="*/ 1946969 w 4841798"/>
              <a:gd name="connsiteY9" fmla="*/ 4510628 h 4746092"/>
              <a:gd name="connsiteX10" fmla="*/ 2639398 w 4841798"/>
              <a:gd name="connsiteY10" fmla="*/ 3222341 h 4746092"/>
              <a:gd name="connsiteX11" fmla="*/ 2631264 w 4841798"/>
              <a:gd name="connsiteY11" fmla="*/ 3011863 h 4746092"/>
              <a:gd name="connsiteX12" fmla="*/ 2515351 w 4841798"/>
              <a:gd name="connsiteY12" fmla="*/ 3151165 h 4746092"/>
              <a:gd name="connsiteX13" fmla="*/ 1472131 w 4841798"/>
              <a:gd name="connsiteY13" fmla="*/ 3353508 h 4746092"/>
              <a:gd name="connsiteX14" fmla="*/ 2026278 w 4841798"/>
              <a:gd name="connsiteY14" fmla="*/ 2029633 h 4746092"/>
              <a:gd name="connsiteX15" fmla="*/ 2039496 w 4841798"/>
              <a:gd name="connsiteY15" fmla="*/ 1892365 h 4746092"/>
              <a:gd name="connsiteX16" fmla="*/ 1885962 w 4841798"/>
              <a:gd name="connsiteY16" fmla="*/ 2035734 h 4746092"/>
              <a:gd name="connsiteX17" fmla="*/ 236739 w 4841798"/>
              <a:gd name="connsiteY17" fmla="*/ 4058151 h 4746092"/>
              <a:gd name="connsiteX18" fmla="*/ 178782 w 4841798"/>
              <a:gd name="connsiteY18" fmla="*/ 4426234 h 4746092"/>
              <a:gd name="connsiteX19" fmla="*/ 57785 w 4841798"/>
              <a:gd name="connsiteY19" fmla="*/ 4063235 h 4746092"/>
              <a:gd name="connsiteX20" fmla="*/ 1940868 w 4841798"/>
              <a:gd name="connsiteY20" fmla="*/ 1260931 h 4746092"/>
              <a:gd name="connsiteX21" fmla="*/ 4658730 w 4841798"/>
              <a:gd name="connsiteY21" fmla="*/ 193290 h 4746092"/>
              <a:gd name="connsiteX22" fmla="*/ 4786844 w 4841798"/>
              <a:gd name="connsiteY22" fmla="*/ 97 h 4746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841798" h="4746092">
                <a:moveTo>
                  <a:pt x="4786844" y="97"/>
                </a:moveTo>
                <a:cubicBezTo>
                  <a:pt x="4860053" y="-3970"/>
                  <a:pt x="4855986" y="121097"/>
                  <a:pt x="4799046" y="272600"/>
                </a:cubicBezTo>
                <a:cubicBezTo>
                  <a:pt x="4570270" y="881664"/>
                  <a:pt x="2913930" y="1466325"/>
                  <a:pt x="2912913" y="2162834"/>
                </a:cubicBezTo>
                <a:cubicBezTo>
                  <a:pt x="2911896" y="2619378"/>
                  <a:pt x="3268787" y="2705806"/>
                  <a:pt x="3614493" y="2598025"/>
                </a:cubicBezTo>
                <a:cubicBezTo>
                  <a:pt x="3787347" y="2545151"/>
                  <a:pt x="3974435" y="2421101"/>
                  <a:pt x="4110684" y="2303153"/>
                </a:cubicBezTo>
                <a:cubicBezTo>
                  <a:pt x="4163557" y="2256379"/>
                  <a:pt x="4216429" y="2193338"/>
                  <a:pt x="4252017" y="2220791"/>
                </a:cubicBezTo>
                <a:cubicBezTo>
                  <a:pt x="4281503" y="2243161"/>
                  <a:pt x="4273369" y="2303153"/>
                  <a:pt x="4245916" y="2367211"/>
                </a:cubicBezTo>
                <a:cubicBezTo>
                  <a:pt x="3981552" y="3275214"/>
                  <a:pt x="2983071" y="4665182"/>
                  <a:pt x="1790384" y="4740425"/>
                </a:cubicBezTo>
                <a:cubicBezTo>
                  <a:pt x="1713108" y="4748560"/>
                  <a:pt x="1615497" y="4750593"/>
                  <a:pt x="1608380" y="4728224"/>
                </a:cubicBezTo>
                <a:cubicBezTo>
                  <a:pt x="1578893" y="4643829"/>
                  <a:pt x="1803602" y="4620443"/>
                  <a:pt x="1946969" y="4510628"/>
                </a:cubicBezTo>
                <a:cubicBezTo>
                  <a:pt x="2395370" y="4166949"/>
                  <a:pt x="2536703" y="3826321"/>
                  <a:pt x="2639398" y="3222341"/>
                </a:cubicBezTo>
                <a:cubicBezTo>
                  <a:pt x="2655667" y="3126761"/>
                  <a:pt x="2656683" y="3021014"/>
                  <a:pt x="2631264" y="3011863"/>
                </a:cubicBezTo>
                <a:cubicBezTo>
                  <a:pt x="2595676" y="2999661"/>
                  <a:pt x="2567206" y="3058636"/>
                  <a:pt x="2515351" y="3151165"/>
                </a:cubicBezTo>
                <a:cubicBezTo>
                  <a:pt x="2321145" y="3486709"/>
                  <a:pt x="1690739" y="3875127"/>
                  <a:pt x="1472131" y="3353508"/>
                </a:cubicBezTo>
                <a:cubicBezTo>
                  <a:pt x="1303345" y="2951872"/>
                  <a:pt x="1898163" y="2590907"/>
                  <a:pt x="2026278" y="2029633"/>
                </a:cubicBezTo>
                <a:cubicBezTo>
                  <a:pt x="2042546" y="1956423"/>
                  <a:pt x="2049664" y="1918801"/>
                  <a:pt x="2039496" y="1892365"/>
                </a:cubicBezTo>
                <a:cubicBezTo>
                  <a:pt x="2019160" y="1839491"/>
                  <a:pt x="1934768" y="1954390"/>
                  <a:pt x="1885962" y="2035734"/>
                </a:cubicBezTo>
                <a:cubicBezTo>
                  <a:pt x="1478231" y="2720041"/>
                  <a:pt x="223521" y="3011863"/>
                  <a:pt x="236739" y="4058151"/>
                </a:cubicBezTo>
                <a:cubicBezTo>
                  <a:pt x="237756" y="4260495"/>
                  <a:pt x="238773" y="4426234"/>
                  <a:pt x="178782" y="4426234"/>
                </a:cubicBezTo>
                <a:cubicBezTo>
                  <a:pt x="126926" y="4426234"/>
                  <a:pt x="76087" y="4146613"/>
                  <a:pt x="57785" y="4063235"/>
                </a:cubicBezTo>
                <a:cubicBezTo>
                  <a:pt x="-332660" y="2305186"/>
                  <a:pt x="1362318" y="1517165"/>
                  <a:pt x="1940868" y="1260931"/>
                </a:cubicBezTo>
                <a:cubicBezTo>
                  <a:pt x="2823436" y="870479"/>
                  <a:pt x="3972401" y="871496"/>
                  <a:pt x="4658730" y="193290"/>
                </a:cubicBezTo>
                <a:cubicBezTo>
                  <a:pt x="4774643" y="78391"/>
                  <a:pt x="4733972" y="3148"/>
                  <a:pt x="4786844" y="97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  <a:endParaRPr lang="en-GB" dirty="0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 dirty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Vlam Volledig</a:t>
            </a:r>
          </a:p>
        </p:txBody>
      </p:sp>
      <p:grpSp>
        <p:nvGrpSpPr>
          <p:cNvPr id="191" name="Instructie">
            <a:extLst>
              <a:ext uri="{FF2B5EF4-FFF2-40B4-BE49-F238E27FC236}">
                <a16:creationId xmlns:a16="http://schemas.microsoft.com/office/drawing/2014/main" id="{DD0AA823-8D5A-4E41-BB2F-3861A44F812B}"/>
              </a:ext>
            </a:extLst>
          </p:cNvPr>
          <p:cNvGrpSpPr/>
          <p:nvPr userDrawn="1"/>
        </p:nvGrpSpPr>
        <p:grpSpPr>
          <a:xfrm>
            <a:off x="-3666328" y="-99300"/>
            <a:ext cx="3391307" cy="7056601"/>
            <a:chOff x="-3666328" y="-99300"/>
            <a:chExt cx="3391307" cy="7056601"/>
          </a:xfrm>
        </p:grpSpPr>
        <p:sp>
          <p:nvSpPr>
            <p:cNvPr id="187" name="Rechthoek 186">
              <a:extLst>
                <a:ext uri="{FF2B5EF4-FFF2-40B4-BE49-F238E27FC236}">
                  <a16:creationId xmlns:a16="http://schemas.microsoft.com/office/drawing/2014/main" id="{B2B37861-4A43-4589-A0C8-82D592DCDD7A}"/>
                </a:ext>
              </a:extLst>
            </p:cNvPr>
            <p:cNvSpPr/>
            <p:nvPr userDrawn="1"/>
          </p:nvSpPr>
          <p:spPr>
            <a:xfrm>
              <a:off x="-3666328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8" name="Rechthoek 187">
              <a:extLst>
                <a:ext uri="{FF2B5EF4-FFF2-40B4-BE49-F238E27FC236}">
                  <a16:creationId xmlns:a16="http://schemas.microsoft.com/office/drawing/2014/main" id="{FA1FD061-BB02-439F-A2F1-D1330A5AB2B3}"/>
                </a:ext>
              </a:extLst>
            </p:cNvPr>
            <p:cNvSpPr/>
            <p:nvPr userDrawn="1"/>
          </p:nvSpPr>
          <p:spPr>
            <a:xfrm>
              <a:off x="-3459892" y="1706891"/>
              <a:ext cx="3086600" cy="414841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Rechthoek 97">
              <a:extLst>
                <a:ext uri="{FF2B5EF4-FFF2-40B4-BE49-F238E27FC236}">
                  <a16:creationId xmlns:a16="http://schemas.microsoft.com/office/drawing/2014/main" id="{F8917BB8-68B0-46E2-98BE-58C54955D349}"/>
                </a:ext>
              </a:extLst>
            </p:cNvPr>
            <p:cNvSpPr/>
            <p:nvPr userDrawn="1"/>
          </p:nvSpPr>
          <p:spPr>
            <a:xfrm>
              <a:off x="-3569165" y="390844"/>
              <a:ext cx="393459" cy="184058"/>
            </a:xfrm>
            <a:prstGeom prst="rect">
              <a:avLst/>
            </a:prstGeom>
            <a:solidFill>
              <a:srgbClr val="F8F8F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</a:p>
          </p:txBody>
        </p:sp>
        <p:sp>
          <p:nvSpPr>
            <p:cNvPr id="99" name="Rechthoek 98">
              <a:extLst>
                <a:ext uri="{FF2B5EF4-FFF2-40B4-BE49-F238E27FC236}">
                  <a16:creationId xmlns:a16="http://schemas.microsoft.com/office/drawing/2014/main" id="{D3360812-CCC4-48DA-96EE-346C639D169A}"/>
                </a:ext>
              </a:extLst>
            </p:cNvPr>
            <p:cNvSpPr/>
            <p:nvPr userDrawn="1"/>
          </p:nvSpPr>
          <p:spPr>
            <a:xfrm>
              <a:off x="-3564166" y="553515"/>
              <a:ext cx="383782" cy="27171"/>
            </a:xfrm>
            <a:prstGeom prst="rect">
              <a:avLst/>
            </a:prstGeom>
            <a:solidFill>
              <a:srgbClr val="B746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01" name="Groep 100">
              <a:extLst>
                <a:ext uri="{FF2B5EF4-FFF2-40B4-BE49-F238E27FC236}">
                  <a16:creationId xmlns:a16="http://schemas.microsoft.com/office/drawing/2014/main" id="{7A060690-451F-441D-9CF4-8633782714F8}"/>
                </a:ext>
              </a:extLst>
            </p:cNvPr>
            <p:cNvGrpSpPr/>
            <p:nvPr userDrawn="1"/>
          </p:nvGrpSpPr>
          <p:grpSpPr>
            <a:xfrm>
              <a:off x="-3315852" y="655360"/>
              <a:ext cx="137189" cy="108008"/>
              <a:chOff x="-3310843" y="700986"/>
              <a:chExt cx="182598" cy="143759"/>
            </a:xfrm>
          </p:grpSpPr>
          <p:grpSp>
            <p:nvGrpSpPr>
              <p:cNvPr id="164" name="Groep 163">
                <a:extLst>
                  <a:ext uri="{FF2B5EF4-FFF2-40B4-BE49-F238E27FC236}">
                    <a16:creationId xmlns:a16="http://schemas.microsoft.com/office/drawing/2014/main" id="{7B672554-F5BC-45E9-B6D7-76F304802E92}"/>
                  </a:ext>
                </a:extLst>
              </p:cNvPr>
              <p:cNvGrpSpPr/>
              <p:nvPr userDrawn="1"/>
            </p:nvGrpSpPr>
            <p:grpSpPr>
              <a:xfrm>
                <a:off x="-3310843" y="700986"/>
                <a:ext cx="182598" cy="143759"/>
                <a:chOff x="-3310843" y="700986"/>
                <a:chExt cx="182598" cy="143759"/>
              </a:xfrm>
            </p:grpSpPr>
            <p:cxnSp>
              <p:nvCxnSpPr>
                <p:cNvPr id="168" name="Rechte verbindingslijn 167">
                  <a:extLst>
                    <a:ext uri="{FF2B5EF4-FFF2-40B4-BE49-F238E27FC236}">
                      <a16:creationId xmlns:a16="http://schemas.microsoft.com/office/drawing/2014/main" id="{045CBAB6-FF33-4F9A-980A-CB6998CA830D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9" name="Rechte verbindingslijn 168">
                  <a:extLst>
                    <a:ext uri="{FF2B5EF4-FFF2-40B4-BE49-F238E27FC236}">
                      <a16:creationId xmlns:a16="http://schemas.microsoft.com/office/drawing/2014/main" id="{1C834C74-BC66-4CF4-B330-0EF6956173A5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70" name="Rechte verbindingslijn 169">
                  <a:extLst>
                    <a:ext uri="{FF2B5EF4-FFF2-40B4-BE49-F238E27FC236}">
                      <a16:creationId xmlns:a16="http://schemas.microsoft.com/office/drawing/2014/main" id="{52E7828C-8920-48E0-8582-4826AD3A17D3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71" name="Rechte verbindingslijn 170">
                  <a:extLst>
                    <a:ext uri="{FF2B5EF4-FFF2-40B4-BE49-F238E27FC236}">
                      <a16:creationId xmlns:a16="http://schemas.microsoft.com/office/drawing/2014/main" id="{F675862C-B37F-4C1C-8712-ADFB83F667DF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72" name="Rechte verbindingslijn 171">
                  <a:extLst>
                    <a:ext uri="{FF2B5EF4-FFF2-40B4-BE49-F238E27FC236}">
                      <a16:creationId xmlns:a16="http://schemas.microsoft.com/office/drawing/2014/main" id="{CB6BEE58-851D-4518-AAB6-2F57E0B35B3C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165" name="Groep 164">
                <a:extLst>
                  <a:ext uri="{FF2B5EF4-FFF2-40B4-BE49-F238E27FC236}">
                    <a16:creationId xmlns:a16="http://schemas.microsoft.com/office/drawing/2014/main" id="{7C55C29D-5657-475F-8762-A74483EB72EF}"/>
                  </a:ext>
                </a:extLst>
              </p:cNvPr>
              <p:cNvGrpSpPr/>
              <p:nvPr userDrawn="1"/>
            </p:nvGrpSpPr>
            <p:grpSpPr>
              <a:xfrm flipH="1">
                <a:off x="-3310774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380F0308-6916-4F4C-AC4A-9BD612EC65BA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7" name="Pijl: punthaak 166">
                  <a:extLst>
                    <a:ext uri="{FF2B5EF4-FFF2-40B4-BE49-F238E27FC236}">
                      <a16:creationId xmlns:a16="http://schemas.microsoft.com/office/drawing/2014/main" id="{F2B019C6-7EF6-4A0D-960A-61A8DAFCA16A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02" name="Groep 101">
              <a:extLst>
                <a:ext uri="{FF2B5EF4-FFF2-40B4-BE49-F238E27FC236}">
                  <a16:creationId xmlns:a16="http://schemas.microsoft.com/office/drawing/2014/main" id="{49FFF741-6626-4E46-992F-F201109EA893}"/>
                </a:ext>
              </a:extLst>
            </p:cNvPr>
            <p:cNvGrpSpPr/>
            <p:nvPr userDrawn="1"/>
          </p:nvGrpSpPr>
          <p:grpSpPr>
            <a:xfrm>
              <a:off x="-3558732" y="655360"/>
              <a:ext cx="137189" cy="108008"/>
              <a:chOff x="-3634116" y="700986"/>
              <a:chExt cx="182598" cy="143759"/>
            </a:xfrm>
          </p:grpSpPr>
          <p:grpSp>
            <p:nvGrpSpPr>
              <p:cNvPr id="155" name="Groep 154">
                <a:extLst>
                  <a:ext uri="{FF2B5EF4-FFF2-40B4-BE49-F238E27FC236}">
                    <a16:creationId xmlns:a16="http://schemas.microsoft.com/office/drawing/2014/main" id="{60B1E976-1FF7-4021-83D4-A63C5FD7CE2F}"/>
                  </a:ext>
                </a:extLst>
              </p:cNvPr>
              <p:cNvGrpSpPr/>
              <p:nvPr userDrawn="1"/>
            </p:nvGrpSpPr>
            <p:grpSpPr>
              <a:xfrm>
                <a:off x="-3634116" y="700986"/>
                <a:ext cx="182598" cy="143759"/>
                <a:chOff x="-3634116" y="700986"/>
                <a:chExt cx="182598" cy="143759"/>
              </a:xfrm>
            </p:grpSpPr>
            <p:cxnSp>
              <p:nvCxnSpPr>
                <p:cNvPr id="159" name="Rechte verbindingslijn 158">
                  <a:extLst>
                    <a:ext uri="{FF2B5EF4-FFF2-40B4-BE49-F238E27FC236}">
                      <a16:creationId xmlns:a16="http://schemas.microsoft.com/office/drawing/2014/main" id="{1BEA8FAF-3E2C-464C-9759-F7B64E8C51BA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0" name="Rechte verbindingslijn 159">
                  <a:extLst>
                    <a:ext uri="{FF2B5EF4-FFF2-40B4-BE49-F238E27FC236}">
                      <a16:creationId xmlns:a16="http://schemas.microsoft.com/office/drawing/2014/main" id="{A4ADA33F-7BBD-4530-A2A6-83A2768CE78B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1" name="Rechte verbindingslijn 160">
                  <a:extLst>
                    <a:ext uri="{FF2B5EF4-FFF2-40B4-BE49-F238E27FC236}">
                      <a16:creationId xmlns:a16="http://schemas.microsoft.com/office/drawing/2014/main" id="{D68CA2EE-7373-4FF8-921E-B026863F93D7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2" name="Rechte verbindingslijn 161">
                  <a:extLst>
                    <a:ext uri="{FF2B5EF4-FFF2-40B4-BE49-F238E27FC236}">
                      <a16:creationId xmlns:a16="http://schemas.microsoft.com/office/drawing/2014/main" id="{2AC30A59-F68A-4624-9D2F-4BF335112F5A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3" name="Rechte verbindingslijn 162">
                  <a:extLst>
                    <a:ext uri="{FF2B5EF4-FFF2-40B4-BE49-F238E27FC236}">
                      <a16:creationId xmlns:a16="http://schemas.microsoft.com/office/drawing/2014/main" id="{322A2E08-85F2-4C53-B0CF-EFBAE7117190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156" name="Groep 155">
                <a:extLst>
                  <a:ext uri="{FF2B5EF4-FFF2-40B4-BE49-F238E27FC236}">
                    <a16:creationId xmlns:a16="http://schemas.microsoft.com/office/drawing/2014/main" id="{94AE962E-3906-4BFD-B55E-97550DC5B1D2}"/>
                  </a:ext>
                </a:extLst>
              </p:cNvPr>
              <p:cNvGrpSpPr/>
              <p:nvPr userDrawn="1"/>
            </p:nvGrpSpPr>
            <p:grpSpPr>
              <a:xfrm>
                <a:off x="-3634047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157" name="Rechthoek 156">
                  <a:extLst>
                    <a:ext uri="{FF2B5EF4-FFF2-40B4-BE49-F238E27FC236}">
                      <a16:creationId xmlns:a16="http://schemas.microsoft.com/office/drawing/2014/main" id="{E1D5D464-11EA-4B34-A90A-6824CC912B04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Pijl: punthaak 157">
                  <a:extLst>
                    <a:ext uri="{FF2B5EF4-FFF2-40B4-BE49-F238E27FC236}">
                      <a16:creationId xmlns:a16="http://schemas.microsoft.com/office/drawing/2014/main" id="{1928C266-55E3-4401-921C-A04F32B81469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cxnSp>
          <p:nvCxnSpPr>
            <p:cNvPr id="103" name="Rechte verbindingslijn 102">
              <a:extLst>
                <a:ext uri="{FF2B5EF4-FFF2-40B4-BE49-F238E27FC236}">
                  <a16:creationId xmlns:a16="http://schemas.microsoft.com/office/drawing/2014/main" id="{D73E12C1-2881-451F-AFFD-DB1C7C5D5D0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416243" y="507591"/>
              <a:ext cx="541275" cy="141564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0466995C-BE51-4AD1-A0A8-E2C215C8D7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178915" y="649155"/>
              <a:ext cx="299783" cy="179037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grpSp>
          <p:nvGrpSpPr>
            <p:cNvPr id="105" name="Groep 104">
              <a:extLst>
                <a:ext uri="{FF2B5EF4-FFF2-40B4-BE49-F238E27FC236}">
                  <a16:creationId xmlns:a16="http://schemas.microsoft.com/office/drawing/2014/main" id="{9254EAAF-B154-4F4E-BAB3-48A95CD901D6}"/>
                </a:ext>
              </a:extLst>
            </p:cNvPr>
            <p:cNvGrpSpPr/>
            <p:nvPr userDrawn="1"/>
          </p:nvGrpSpPr>
          <p:grpSpPr>
            <a:xfrm>
              <a:off x="-2881745" y="392342"/>
              <a:ext cx="268738" cy="248381"/>
              <a:chOff x="-2721817" y="347336"/>
              <a:chExt cx="432805" cy="400021"/>
            </a:xfrm>
          </p:grpSpPr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04BC25E9-0E23-4617-BEB8-ACFC09E6806A}"/>
                  </a:ext>
                </a:extLst>
              </p:cNvPr>
              <p:cNvSpPr/>
              <p:nvPr userDrawn="1"/>
            </p:nvSpPr>
            <p:spPr>
              <a:xfrm>
                <a:off x="-2721817" y="347336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45" name="Groep 144">
                <a:extLst>
                  <a:ext uri="{FF2B5EF4-FFF2-40B4-BE49-F238E27FC236}">
                    <a16:creationId xmlns:a16="http://schemas.microsoft.com/office/drawing/2014/main" id="{093747A9-1632-4CD9-8ED3-B5F7E58D86D7}"/>
                  </a:ext>
                </a:extLst>
              </p:cNvPr>
              <p:cNvGrpSpPr/>
              <p:nvPr userDrawn="1"/>
            </p:nvGrpSpPr>
            <p:grpSpPr>
              <a:xfrm>
                <a:off x="-2652453" y="431583"/>
                <a:ext cx="294076" cy="231526"/>
                <a:chOff x="-3634116" y="700986"/>
                <a:chExt cx="182598" cy="143759"/>
              </a:xfrm>
            </p:grpSpPr>
            <p:grpSp>
              <p:nvGrpSpPr>
                <p:cNvPr id="146" name="Groep 145">
                  <a:extLst>
                    <a:ext uri="{FF2B5EF4-FFF2-40B4-BE49-F238E27FC236}">
                      <a16:creationId xmlns:a16="http://schemas.microsoft.com/office/drawing/2014/main" id="{6BD59034-2252-4091-AC08-F6D991F3D047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150" name="Rechte verbindingslijn 149">
                    <a:extLst>
                      <a:ext uri="{FF2B5EF4-FFF2-40B4-BE49-F238E27FC236}">
                        <a16:creationId xmlns:a16="http://schemas.microsoft.com/office/drawing/2014/main" id="{F6A8B755-CA75-4EE7-8CBD-ED8A0831B70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1" name="Rechte verbindingslijn 150">
                    <a:extLst>
                      <a:ext uri="{FF2B5EF4-FFF2-40B4-BE49-F238E27FC236}">
                        <a16:creationId xmlns:a16="http://schemas.microsoft.com/office/drawing/2014/main" id="{25476DFD-4A1C-4264-B547-AAA703B1F08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2" name="Rechte verbindingslijn 151">
                    <a:extLst>
                      <a:ext uri="{FF2B5EF4-FFF2-40B4-BE49-F238E27FC236}">
                        <a16:creationId xmlns:a16="http://schemas.microsoft.com/office/drawing/2014/main" id="{E626545E-4A92-406A-B2D1-8DDAD43809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3" name="Rechte verbindingslijn 152">
                    <a:extLst>
                      <a:ext uri="{FF2B5EF4-FFF2-40B4-BE49-F238E27FC236}">
                        <a16:creationId xmlns:a16="http://schemas.microsoft.com/office/drawing/2014/main" id="{102C4F18-3E24-4D79-8CE9-AC28C2F235D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4" name="Rechte verbindingslijn 153">
                    <a:extLst>
                      <a:ext uri="{FF2B5EF4-FFF2-40B4-BE49-F238E27FC236}">
                        <a16:creationId xmlns:a16="http://schemas.microsoft.com/office/drawing/2014/main" id="{E7350325-449F-4B92-8610-9793D57782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47" name="Groep 146">
                  <a:extLst>
                    <a:ext uri="{FF2B5EF4-FFF2-40B4-BE49-F238E27FC236}">
                      <a16:creationId xmlns:a16="http://schemas.microsoft.com/office/drawing/2014/main" id="{526642B0-91F7-4769-96E3-53771BDC5752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92FA3DC5-CB7D-47AA-A1A1-463B9F7809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9" name="Pijl: punthaak 148">
                    <a:extLst>
                      <a:ext uri="{FF2B5EF4-FFF2-40B4-BE49-F238E27FC236}">
                        <a16:creationId xmlns:a16="http://schemas.microsoft.com/office/drawing/2014/main" id="{7E5E44C0-E1E5-4A1E-ADA0-699BD07FB1D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grpSp>
          <p:nvGrpSpPr>
            <p:cNvPr id="106" name="Groep 105">
              <a:extLst>
                <a:ext uri="{FF2B5EF4-FFF2-40B4-BE49-F238E27FC236}">
                  <a16:creationId xmlns:a16="http://schemas.microsoft.com/office/drawing/2014/main" id="{A966E1F8-F6C7-47FB-BAC3-838955ED72BE}"/>
                </a:ext>
              </a:extLst>
            </p:cNvPr>
            <p:cNvGrpSpPr/>
            <p:nvPr userDrawn="1"/>
          </p:nvGrpSpPr>
          <p:grpSpPr>
            <a:xfrm>
              <a:off x="-2881745" y="701339"/>
              <a:ext cx="268738" cy="248381"/>
              <a:chOff x="-2721817" y="782525"/>
              <a:chExt cx="432805" cy="400021"/>
            </a:xfrm>
          </p:grpSpPr>
          <p:sp>
            <p:nvSpPr>
              <p:cNvPr id="133" name="Rechthoek 132">
                <a:extLst>
                  <a:ext uri="{FF2B5EF4-FFF2-40B4-BE49-F238E27FC236}">
                    <a16:creationId xmlns:a16="http://schemas.microsoft.com/office/drawing/2014/main" id="{F19C71BB-44E8-467B-938D-9A428F9B2398}"/>
                  </a:ext>
                </a:extLst>
              </p:cNvPr>
              <p:cNvSpPr/>
              <p:nvPr userDrawn="1"/>
            </p:nvSpPr>
            <p:spPr>
              <a:xfrm>
                <a:off x="-2721817" y="782525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2A5EB412-1AD7-4002-B62B-B6CD497B68C0}"/>
                  </a:ext>
                </a:extLst>
              </p:cNvPr>
              <p:cNvGrpSpPr/>
              <p:nvPr userDrawn="1"/>
            </p:nvGrpSpPr>
            <p:grpSpPr>
              <a:xfrm>
                <a:off x="-2652453" y="866772"/>
                <a:ext cx="294076" cy="231526"/>
                <a:chOff x="-3310843" y="700986"/>
                <a:chExt cx="182598" cy="143759"/>
              </a:xfrm>
            </p:grpSpPr>
            <p:grpSp>
              <p:nvGrpSpPr>
                <p:cNvPr id="135" name="Groep 134">
                  <a:extLst>
                    <a:ext uri="{FF2B5EF4-FFF2-40B4-BE49-F238E27FC236}">
                      <a16:creationId xmlns:a16="http://schemas.microsoft.com/office/drawing/2014/main" id="{FD0B12AD-A4EF-4366-965F-DF712A3AA3D8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139" name="Rechte verbindingslijn 138">
                    <a:extLst>
                      <a:ext uri="{FF2B5EF4-FFF2-40B4-BE49-F238E27FC236}">
                        <a16:creationId xmlns:a16="http://schemas.microsoft.com/office/drawing/2014/main" id="{A6B66FDC-B7D9-47FB-9BEB-1496C1F0EF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0" name="Rechte verbindingslijn 139">
                    <a:extLst>
                      <a:ext uri="{FF2B5EF4-FFF2-40B4-BE49-F238E27FC236}">
                        <a16:creationId xmlns:a16="http://schemas.microsoft.com/office/drawing/2014/main" id="{507349B6-B539-4219-A7CC-61C10C16DD3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1" name="Rechte verbindingslijn 140">
                    <a:extLst>
                      <a:ext uri="{FF2B5EF4-FFF2-40B4-BE49-F238E27FC236}">
                        <a16:creationId xmlns:a16="http://schemas.microsoft.com/office/drawing/2014/main" id="{3F05C7CA-97E6-42C2-85A6-7DE16AFA748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2" name="Rechte verbindingslijn 141">
                    <a:extLst>
                      <a:ext uri="{FF2B5EF4-FFF2-40B4-BE49-F238E27FC236}">
                        <a16:creationId xmlns:a16="http://schemas.microsoft.com/office/drawing/2014/main" id="{EC169988-B295-4D42-B7E4-DDEF664BF5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3" name="Rechte verbindingslijn 142">
                    <a:extLst>
                      <a:ext uri="{FF2B5EF4-FFF2-40B4-BE49-F238E27FC236}">
                        <a16:creationId xmlns:a16="http://schemas.microsoft.com/office/drawing/2014/main" id="{4B8B7A3E-C3F1-48D6-B28D-F18A9A8A664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36" name="Groep 135">
                  <a:extLst>
                    <a:ext uri="{FF2B5EF4-FFF2-40B4-BE49-F238E27FC236}">
                      <a16:creationId xmlns:a16="http://schemas.microsoft.com/office/drawing/2014/main" id="{89669EDF-A09E-4EC4-8ACA-09E2011BD63A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37" name="Rechthoek 136">
                    <a:extLst>
                      <a:ext uri="{FF2B5EF4-FFF2-40B4-BE49-F238E27FC236}">
                        <a16:creationId xmlns:a16="http://schemas.microsoft.com/office/drawing/2014/main" id="{92406AAD-ACCE-4150-A7C0-02D20B9BBD3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38" name="Pijl: punthaak 137">
                    <a:extLst>
                      <a:ext uri="{FF2B5EF4-FFF2-40B4-BE49-F238E27FC236}">
                        <a16:creationId xmlns:a16="http://schemas.microsoft.com/office/drawing/2014/main" id="{79928A8B-FDD6-4520-BC70-679DABCF37C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629A9652-A77B-491A-A6C8-6312E27EA1C8}"/>
                </a:ext>
              </a:extLst>
            </p:cNvPr>
            <p:cNvSpPr/>
            <p:nvPr userDrawn="1"/>
          </p:nvSpPr>
          <p:spPr>
            <a:xfrm>
              <a:off x="-2524885" y="444350"/>
              <a:ext cx="2052000" cy="14881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verkleinen</a:t>
              </a:r>
            </a:p>
          </p:txBody>
        </p:sp>
        <p:sp>
          <p:nvSpPr>
            <p:cNvPr id="108" name="Rechthoek 107">
              <a:extLst>
                <a:ext uri="{FF2B5EF4-FFF2-40B4-BE49-F238E27FC236}">
                  <a16:creationId xmlns:a16="http://schemas.microsoft.com/office/drawing/2014/main" id="{133DB2FA-E35F-4B01-A40C-CBC9583F710E}"/>
                </a:ext>
              </a:extLst>
            </p:cNvPr>
            <p:cNvSpPr/>
            <p:nvPr userDrawn="1"/>
          </p:nvSpPr>
          <p:spPr>
            <a:xfrm>
              <a:off x="-2524885" y="751733"/>
              <a:ext cx="2052000" cy="1400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vergroten</a:t>
              </a:r>
            </a:p>
          </p:txBody>
        </p:sp>
        <p:sp>
          <p:nvSpPr>
            <p:cNvPr id="118" name="Rechthoek 117">
              <a:extLst>
                <a:ext uri="{FF2B5EF4-FFF2-40B4-BE49-F238E27FC236}">
                  <a16:creationId xmlns:a16="http://schemas.microsoft.com/office/drawing/2014/main" id="{6B9C56C4-D29E-4224-BF20-49D9000384E4}"/>
                </a:ext>
              </a:extLst>
            </p:cNvPr>
            <p:cNvSpPr/>
            <p:nvPr userDrawn="1"/>
          </p:nvSpPr>
          <p:spPr>
            <a:xfrm>
              <a:off x="-3568057" y="1100088"/>
              <a:ext cx="3194764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Gebruik, in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de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 knoppen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zoals hierboven aangegeven, om een inspring-niveau te vergroten of verkleinen.</a:t>
              </a:r>
            </a:p>
          </p:txBody>
        </p:sp>
        <p:sp>
          <p:nvSpPr>
            <p:cNvPr id="119" name="Rechthoek 118">
              <a:extLst>
                <a:ext uri="{FF2B5EF4-FFF2-40B4-BE49-F238E27FC236}">
                  <a16:creationId xmlns:a16="http://schemas.microsoft.com/office/drawing/2014/main" id="{82133082-3FD4-429C-B385-2EE498CDD137}"/>
                </a:ext>
              </a:extLst>
            </p:cNvPr>
            <p:cNvSpPr/>
            <p:nvPr userDrawn="1"/>
          </p:nvSpPr>
          <p:spPr>
            <a:xfrm>
              <a:off x="-3568057" y="0"/>
              <a:ext cx="3194764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Lijstniveaus gebruiken</a:t>
              </a:r>
            </a:p>
          </p:txBody>
        </p: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242249C6-F612-46C4-83CD-38E7976F433C}"/>
                </a:ext>
              </a:extLst>
            </p:cNvPr>
            <p:cNvGrpSpPr/>
            <p:nvPr userDrawn="1"/>
          </p:nvGrpSpPr>
          <p:grpSpPr>
            <a:xfrm>
              <a:off x="-640848" y="5954564"/>
              <a:ext cx="267555" cy="267555"/>
              <a:chOff x="7881599" y="90188"/>
              <a:chExt cx="388279" cy="388279"/>
            </a:xfrm>
          </p:grpSpPr>
          <p:sp>
            <p:nvSpPr>
              <p:cNvPr id="131" name="Ovaal 130">
                <a:extLst>
                  <a:ext uri="{FF2B5EF4-FFF2-40B4-BE49-F238E27FC236}">
                    <a16:creationId xmlns:a16="http://schemas.microsoft.com/office/drawing/2014/main" id="{2321DC0C-40BB-4AC0-B161-0FBC5D5710B0}"/>
                  </a:ext>
                </a:extLst>
              </p:cNvPr>
              <p:cNvSpPr/>
              <p:nvPr userDrawn="1"/>
            </p:nvSpPr>
            <p:spPr>
              <a:xfrm>
                <a:off x="7908243" y="116832"/>
                <a:ext cx="334990" cy="3349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800" cap="all" baseline="0" dirty="0" err="1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Graphic 163" descr="Informatie">
                <a:extLst>
                  <a:ext uri="{FF2B5EF4-FFF2-40B4-BE49-F238E27FC236}">
                    <a16:creationId xmlns:a16="http://schemas.microsoft.com/office/drawing/2014/main" id="{90777369-976D-4962-A956-A9FA408D82BC}"/>
                  </a:ext>
                </a:extLst>
              </p:cNvPr>
              <p:cNvSpPr/>
              <p:nvPr/>
            </p:nvSpPr>
            <p:spPr>
              <a:xfrm>
                <a:off x="7881599" y="90188"/>
                <a:ext cx="388279" cy="388279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tx1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90" name="Groep 189">
              <a:extLst>
                <a:ext uri="{FF2B5EF4-FFF2-40B4-BE49-F238E27FC236}">
                  <a16:creationId xmlns:a16="http://schemas.microsoft.com/office/drawing/2014/main" id="{2B10FA19-9B5C-4871-8461-FDBE4A115905}"/>
                </a:ext>
              </a:extLst>
            </p:cNvPr>
            <p:cNvGrpSpPr/>
            <p:nvPr userDrawn="1"/>
          </p:nvGrpSpPr>
          <p:grpSpPr>
            <a:xfrm>
              <a:off x="-3569165" y="1909857"/>
              <a:ext cx="3195872" cy="3742479"/>
              <a:chOff x="-3569165" y="1742767"/>
              <a:chExt cx="3195872" cy="3742479"/>
            </a:xfrm>
          </p:grpSpPr>
          <p:sp>
            <p:nvSpPr>
              <p:cNvPr id="100" name="Ovaal 99">
                <a:extLst>
                  <a:ext uri="{FF2B5EF4-FFF2-40B4-BE49-F238E27FC236}">
                    <a16:creationId xmlns:a16="http://schemas.microsoft.com/office/drawing/2014/main" id="{DF2436C1-C47A-49D6-9506-36846ED664FA}"/>
                  </a:ext>
                </a:extLst>
              </p:cNvPr>
              <p:cNvSpPr/>
              <p:nvPr userDrawn="1"/>
            </p:nvSpPr>
            <p:spPr>
              <a:xfrm>
                <a:off x="-3569165" y="1742767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09" name="Rechthoek 108">
                <a:extLst>
                  <a:ext uri="{FF2B5EF4-FFF2-40B4-BE49-F238E27FC236}">
                    <a16:creationId xmlns:a16="http://schemas.microsoft.com/office/drawing/2014/main" id="{BBA31DC8-64D7-4A6B-98B6-EDB41C20B924}"/>
                  </a:ext>
                </a:extLst>
              </p:cNvPr>
              <p:cNvSpPr/>
              <p:nvPr userDrawn="1"/>
            </p:nvSpPr>
            <p:spPr>
              <a:xfrm>
                <a:off x="-3203483" y="1744627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85750" marR="0" lvl="0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kern="1200" noProof="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Bullets</a:t>
                </a:r>
              </a:p>
            </p:txBody>
          </p:sp>
          <p:sp>
            <p:nvSpPr>
              <p:cNvPr id="110" name="Ovaal 109">
                <a:extLst>
                  <a:ext uri="{FF2B5EF4-FFF2-40B4-BE49-F238E27FC236}">
                    <a16:creationId xmlns:a16="http://schemas.microsoft.com/office/drawing/2014/main" id="{BBB0FC32-91C3-4882-9916-106C48C36939}"/>
                  </a:ext>
                </a:extLst>
              </p:cNvPr>
              <p:cNvSpPr/>
              <p:nvPr userDrawn="1"/>
            </p:nvSpPr>
            <p:spPr>
              <a:xfrm>
                <a:off x="-3569165" y="2178116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11" name="Rechthoek 110">
                <a:extLst>
                  <a:ext uri="{FF2B5EF4-FFF2-40B4-BE49-F238E27FC236}">
                    <a16:creationId xmlns:a16="http://schemas.microsoft.com/office/drawing/2014/main" id="{4B63D42D-8D97-467A-B996-C8600B8D89C7}"/>
                  </a:ext>
                </a:extLst>
              </p:cNvPr>
              <p:cNvSpPr/>
              <p:nvPr userDrawn="1"/>
            </p:nvSpPr>
            <p:spPr>
              <a:xfrm>
                <a:off x="-3203483" y="2179744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marR="0" lvl="1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i="0" kern="1200" noProof="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Sub-bullets</a:t>
                </a:r>
              </a:p>
            </p:txBody>
          </p:sp>
          <p:sp>
            <p:nvSpPr>
              <p:cNvPr id="112" name="Ovaal 111">
                <a:extLst>
                  <a:ext uri="{FF2B5EF4-FFF2-40B4-BE49-F238E27FC236}">
                    <a16:creationId xmlns:a16="http://schemas.microsoft.com/office/drawing/2014/main" id="{FCB0A6AC-5E9C-4026-8B37-D64A9AECC187}"/>
                  </a:ext>
                </a:extLst>
              </p:cNvPr>
              <p:cNvSpPr/>
              <p:nvPr userDrawn="1"/>
            </p:nvSpPr>
            <p:spPr>
              <a:xfrm>
                <a:off x="-3569165" y="261346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F6FEBDCA-3911-4952-9241-764104BBB978}"/>
                  </a:ext>
                </a:extLst>
              </p:cNvPr>
              <p:cNvSpPr/>
              <p:nvPr userDrawn="1"/>
            </p:nvSpPr>
            <p:spPr>
              <a:xfrm>
                <a:off x="-3203483" y="2614861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2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rgbClr val="0070C0"/>
                  </a:buClr>
                  <a:buSzPct val="85000"/>
                  <a:buFont typeface="Arial" panose="020B0604020202020204" pitchFamily="34" charset="0"/>
                  <a:buNone/>
                </a:pPr>
                <a:r>
                  <a:rPr lang="nl-NL" sz="160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Leestekst</a:t>
                </a:r>
              </a:p>
            </p:txBody>
          </p:sp>
          <p:sp>
            <p:nvSpPr>
              <p:cNvPr id="114" name="Ovaal 113">
                <a:extLst>
                  <a:ext uri="{FF2B5EF4-FFF2-40B4-BE49-F238E27FC236}">
                    <a16:creationId xmlns:a16="http://schemas.microsoft.com/office/drawing/2014/main" id="{00E42687-C1C5-487E-A436-4C1A7B165B0C}"/>
                  </a:ext>
                </a:extLst>
              </p:cNvPr>
              <p:cNvSpPr/>
              <p:nvPr userDrawn="1"/>
            </p:nvSpPr>
            <p:spPr>
              <a:xfrm>
                <a:off x="-3569165" y="304881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17753513-1B9A-4614-AC90-9E71FDDBAD39}"/>
                  </a:ext>
                </a:extLst>
              </p:cNvPr>
              <p:cNvSpPr/>
              <p:nvPr userDrawn="1"/>
            </p:nvSpPr>
            <p:spPr>
              <a:xfrm>
                <a:off x="-3203483" y="3049978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3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cap="none" spc="30" baseline="0" dirty="0">
                    <a:solidFill>
                      <a:schemeClr val="bg1"/>
                    </a:solidFill>
                    <a:latin typeface="+mj-lt"/>
                    <a:ea typeface="+mn-ea"/>
                    <a:cs typeface="Calibri" panose="020F0502020204030204" pitchFamily="34" charset="0"/>
                  </a:rPr>
                  <a:t>Subtitel</a:t>
                </a:r>
              </a:p>
            </p:txBody>
          </p:sp>
          <p:sp>
            <p:nvSpPr>
              <p:cNvPr id="116" name="Ovaal 115">
                <a:extLst>
                  <a:ext uri="{FF2B5EF4-FFF2-40B4-BE49-F238E27FC236}">
                    <a16:creationId xmlns:a16="http://schemas.microsoft.com/office/drawing/2014/main" id="{5A4B2879-49FB-444D-BBE7-94573D1D39AB}"/>
                  </a:ext>
                </a:extLst>
              </p:cNvPr>
              <p:cNvSpPr/>
              <p:nvPr userDrawn="1"/>
            </p:nvSpPr>
            <p:spPr>
              <a:xfrm>
                <a:off x="-3569165" y="34841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117" name="Rechthoek 116">
                <a:extLst>
                  <a:ext uri="{FF2B5EF4-FFF2-40B4-BE49-F238E27FC236}">
                    <a16:creationId xmlns:a16="http://schemas.microsoft.com/office/drawing/2014/main" id="{639B0E13-EA92-441D-8B70-9ECA7FDB1416}"/>
                  </a:ext>
                </a:extLst>
              </p:cNvPr>
              <p:cNvSpPr/>
              <p:nvPr userDrawn="1"/>
            </p:nvSpPr>
            <p:spPr>
              <a:xfrm>
                <a:off x="-3203483" y="3485095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63525" lvl="4" indent="-263525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+mj-lt"/>
                  <a:buAutoNum type="arabicPeriod"/>
                </a:pPr>
                <a:r>
                  <a:rPr lang="nl-NL" sz="160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Numerieke bullets</a:t>
                </a:r>
              </a:p>
            </p:txBody>
          </p:sp>
          <p:sp>
            <p:nvSpPr>
              <p:cNvPr id="121" name="Ovaal 120">
                <a:extLst>
                  <a:ext uri="{FF2B5EF4-FFF2-40B4-BE49-F238E27FC236}">
                    <a16:creationId xmlns:a16="http://schemas.microsoft.com/office/drawing/2014/main" id="{F37D0E66-2551-43BD-AE3B-BDF457420335}"/>
                  </a:ext>
                </a:extLst>
              </p:cNvPr>
              <p:cNvSpPr/>
              <p:nvPr userDrawn="1"/>
            </p:nvSpPr>
            <p:spPr>
              <a:xfrm>
                <a:off x="-3569165" y="3919512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</a:p>
            </p:txBody>
          </p:sp>
          <p:sp>
            <p:nvSpPr>
              <p:cNvPr id="122" name="Rechthoek 121">
                <a:extLst>
                  <a:ext uri="{FF2B5EF4-FFF2-40B4-BE49-F238E27FC236}">
                    <a16:creationId xmlns:a16="http://schemas.microsoft.com/office/drawing/2014/main" id="{70C7E0A3-DDB6-43F6-9D20-F53F14E65EFB}"/>
                  </a:ext>
                </a:extLst>
              </p:cNvPr>
              <p:cNvSpPr/>
              <p:nvPr userDrawn="1"/>
            </p:nvSpPr>
            <p:spPr>
              <a:xfrm>
                <a:off x="-3203483" y="392021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38163" lvl="5" indent="-27463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+mj-lt"/>
                  <a:buAutoNum type="alphaLcPeriod"/>
                </a:pPr>
                <a:r>
                  <a:rPr lang="nl-NL" sz="1600" b="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# Abc</a:t>
                </a:r>
              </a:p>
            </p:txBody>
          </p:sp>
          <p:sp>
            <p:nvSpPr>
              <p:cNvPr id="123" name="Ovaal 122">
                <a:extLst>
                  <a:ext uri="{FF2B5EF4-FFF2-40B4-BE49-F238E27FC236}">
                    <a16:creationId xmlns:a16="http://schemas.microsoft.com/office/drawing/2014/main" id="{757286FC-7EC2-47DD-B771-B0FD869E0835}"/>
                  </a:ext>
                </a:extLst>
              </p:cNvPr>
              <p:cNvSpPr/>
              <p:nvPr userDrawn="1"/>
            </p:nvSpPr>
            <p:spPr>
              <a:xfrm>
                <a:off x="-3569165" y="4354861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124" name="Rechthoek 123">
                <a:extLst>
                  <a:ext uri="{FF2B5EF4-FFF2-40B4-BE49-F238E27FC236}">
                    <a16:creationId xmlns:a16="http://schemas.microsoft.com/office/drawing/2014/main" id="{2DD11406-E354-45BE-AFD9-A5B87A99667E}"/>
                  </a:ext>
                </a:extLst>
              </p:cNvPr>
              <p:cNvSpPr/>
              <p:nvPr userDrawn="1"/>
            </p:nvSpPr>
            <p:spPr>
              <a:xfrm>
                <a:off x="-3203483" y="4355329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lvl="6" indent="-28575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:r>
                  <a:rPr lang="nl-NL" sz="1600" b="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# Bullets</a:t>
                </a:r>
              </a:p>
            </p:txBody>
          </p:sp>
          <p:sp>
            <p:nvSpPr>
              <p:cNvPr id="125" name="Ovaal 124">
                <a:extLst>
                  <a:ext uri="{FF2B5EF4-FFF2-40B4-BE49-F238E27FC236}">
                    <a16:creationId xmlns:a16="http://schemas.microsoft.com/office/drawing/2014/main" id="{3854B89C-70F8-4D39-9E96-7327CFD306A1}"/>
                  </a:ext>
                </a:extLst>
              </p:cNvPr>
              <p:cNvSpPr/>
              <p:nvPr userDrawn="1"/>
            </p:nvSpPr>
            <p:spPr>
              <a:xfrm>
                <a:off x="-3569165" y="479021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126" name="Rechthoek 125">
                <a:extLst>
                  <a:ext uri="{FF2B5EF4-FFF2-40B4-BE49-F238E27FC236}">
                    <a16:creationId xmlns:a16="http://schemas.microsoft.com/office/drawing/2014/main" id="{7FC4BBE7-0ED6-4C3D-B50B-C4091B0B3C00}"/>
                  </a:ext>
                </a:extLst>
              </p:cNvPr>
              <p:cNvSpPr/>
              <p:nvPr userDrawn="1"/>
            </p:nvSpPr>
            <p:spPr>
              <a:xfrm>
                <a:off x="-3203483" y="4790446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7" indent="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nl-NL" sz="1600" i="1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Cursief</a:t>
                </a:r>
              </a:p>
            </p:txBody>
          </p:sp>
          <p:sp>
            <p:nvSpPr>
              <p:cNvPr id="127" name="Ovaal 126">
                <a:extLst>
                  <a:ext uri="{FF2B5EF4-FFF2-40B4-BE49-F238E27FC236}">
                    <a16:creationId xmlns:a16="http://schemas.microsoft.com/office/drawing/2014/main" id="{9D861955-B449-455E-A8F3-11DE31DAA0B8}"/>
                  </a:ext>
                </a:extLst>
              </p:cNvPr>
              <p:cNvSpPr/>
              <p:nvPr userDrawn="1"/>
            </p:nvSpPr>
            <p:spPr>
              <a:xfrm>
                <a:off x="-3569165" y="52255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A8801811-8C59-44FC-A97D-092D2E7072A4}"/>
                  </a:ext>
                </a:extLst>
              </p:cNvPr>
              <p:cNvSpPr/>
              <p:nvPr userDrawn="1"/>
            </p:nvSpPr>
            <p:spPr>
              <a:xfrm>
                <a:off x="-3203483" y="522556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8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dirty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rPr>
                  <a:t>Alt. Subtitel</a:t>
                </a:r>
              </a:p>
            </p:txBody>
          </p:sp>
        </p:grpSp>
        <p:sp>
          <p:nvSpPr>
            <p:cNvPr id="186" name="Rechthoek 185">
              <a:extLst>
                <a:ext uri="{FF2B5EF4-FFF2-40B4-BE49-F238E27FC236}">
                  <a16:creationId xmlns:a16="http://schemas.microsoft.com/office/drawing/2014/main" id="{A2E99DBD-BE09-44C5-8AAC-563140A35224}"/>
                </a:ext>
              </a:extLst>
            </p:cNvPr>
            <p:cNvSpPr/>
            <p:nvPr userDrawn="1"/>
          </p:nvSpPr>
          <p:spPr>
            <a:xfrm>
              <a:off x="-3568057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</p:grpSp>
      <p:grpSp>
        <p:nvGrpSpPr>
          <p:cNvPr id="177" name="Groep 176">
            <a:extLst>
              <a:ext uri="{FF2B5EF4-FFF2-40B4-BE49-F238E27FC236}">
                <a16:creationId xmlns:a16="http://schemas.microsoft.com/office/drawing/2014/main" id="{BAFC4906-686F-41AF-B54B-988B69724DFC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178" name="Rechthoek 177">
              <a:extLst>
                <a:ext uri="{FF2B5EF4-FFF2-40B4-BE49-F238E27FC236}">
                  <a16:creationId xmlns:a16="http://schemas.microsoft.com/office/drawing/2014/main" id="{3A7FD316-199C-4889-802C-8104C4E7A905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9" name="Rechthoek 178">
              <a:extLst>
                <a:ext uri="{FF2B5EF4-FFF2-40B4-BE49-F238E27FC236}">
                  <a16:creationId xmlns:a16="http://schemas.microsoft.com/office/drawing/2014/main" id="{314A6B38-2210-4F89-9C96-DEB914CFDE39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180" name="Ovaal 179">
              <a:extLst>
                <a:ext uri="{FF2B5EF4-FFF2-40B4-BE49-F238E27FC236}">
                  <a16:creationId xmlns:a16="http://schemas.microsoft.com/office/drawing/2014/main" id="{C4EBB1E4-8D67-4474-968C-D14AC9D33DD6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81" name="Rechthoek 180">
              <a:extLst>
                <a:ext uri="{FF2B5EF4-FFF2-40B4-BE49-F238E27FC236}">
                  <a16:creationId xmlns:a16="http://schemas.microsoft.com/office/drawing/2014/main" id="{319D685B-FCE4-4359-8044-D33F1EB73C90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182" name="Ovaal 181">
              <a:extLst>
                <a:ext uri="{FF2B5EF4-FFF2-40B4-BE49-F238E27FC236}">
                  <a16:creationId xmlns:a16="http://schemas.microsoft.com/office/drawing/2014/main" id="{DD9E42E9-193D-47E0-8D93-951599CC0BA2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83" name="Rechthoek 182">
              <a:extLst>
                <a:ext uri="{FF2B5EF4-FFF2-40B4-BE49-F238E27FC236}">
                  <a16:creationId xmlns:a16="http://schemas.microsoft.com/office/drawing/2014/main" id="{49B0A4EE-3DE6-40DA-860A-28BA0E44A233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174" name="Tijdelijke aanduiding voor datum 3">
            <a:extLst>
              <a:ext uri="{FF2B5EF4-FFF2-40B4-BE49-F238E27FC236}">
                <a16:creationId xmlns:a16="http://schemas.microsoft.com/office/drawing/2014/main" id="{D106A878-2688-4575-B47F-24D3954C0B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/>
          <a:p>
            <a:fld id="{2AB3EA62-D187-4FA6-A72F-FC29FB2014B2}" type="datetime1">
              <a:rPr lang="nl-NL" smtClean="0"/>
              <a:t>07-03-2023</a:t>
            </a:fld>
            <a:endParaRPr lang="nl-NL"/>
          </a:p>
        </p:txBody>
      </p:sp>
      <p:sp>
        <p:nvSpPr>
          <p:cNvPr id="184" name="Tijdelijke aanduiding voor voettekst 4">
            <a:extLst>
              <a:ext uri="{FF2B5EF4-FFF2-40B4-BE49-F238E27FC236}">
                <a16:creationId xmlns:a16="http://schemas.microsoft.com/office/drawing/2014/main" id="{D3D7A14B-39B1-45B3-9761-34C0EB38B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53896" y="6149975"/>
            <a:ext cx="7156386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185" name="Tijdelijke aanduiding voor dianummer 5">
            <a:extLst>
              <a:ext uri="{FF2B5EF4-FFF2-40B4-BE49-F238E27FC236}">
                <a16:creationId xmlns:a16="http://schemas.microsoft.com/office/drawing/2014/main" id="{D646A2FE-3180-4CE8-AB55-8EFCC00A4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8646" y="6149975"/>
            <a:ext cx="433354" cy="365125"/>
          </a:xfrm>
        </p:spPr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grpSp>
        <p:nvGrpSpPr>
          <p:cNvPr id="189" name="Groep 188">
            <a:extLst>
              <a:ext uri="{FF2B5EF4-FFF2-40B4-BE49-F238E27FC236}">
                <a16:creationId xmlns:a16="http://schemas.microsoft.com/office/drawing/2014/main" id="{CF1260C4-0539-4D06-98D8-039111CB80A4}"/>
              </a:ext>
            </a:extLst>
          </p:cNvPr>
          <p:cNvGrpSpPr/>
          <p:nvPr userDrawn="1"/>
        </p:nvGrpSpPr>
        <p:grpSpPr>
          <a:xfrm>
            <a:off x="411290" y="390844"/>
            <a:ext cx="2591201" cy="1583828"/>
            <a:chOff x="-7461" y="-3153547"/>
            <a:chExt cx="2591201" cy="1583828"/>
          </a:xfrm>
        </p:grpSpPr>
        <p:sp>
          <p:nvSpPr>
            <p:cNvPr id="192" name="Rechthoek 191">
              <a:extLst>
                <a:ext uri="{FF2B5EF4-FFF2-40B4-BE49-F238E27FC236}">
                  <a16:creationId xmlns:a16="http://schemas.microsoft.com/office/drawing/2014/main" id="{3B81F4CF-A350-47D3-8BE7-A650C71B54E3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3" name="Rechthoek 192">
              <a:extLst>
                <a:ext uri="{FF2B5EF4-FFF2-40B4-BE49-F238E27FC236}">
                  <a16:creationId xmlns:a16="http://schemas.microsoft.com/office/drawing/2014/main" id="{507CC921-F9A7-48B2-8FA8-3927188E0DC7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Vlam gebruiken</a:t>
              </a:r>
            </a:p>
          </p:txBody>
        </p:sp>
        <p:sp>
          <p:nvSpPr>
            <p:cNvPr id="194" name="Ovaal 193">
              <a:extLst>
                <a:ext uri="{FF2B5EF4-FFF2-40B4-BE49-F238E27FC236}">
                  <a16:creationId xmlns:a16="http://schemas.microsoft.com/office/drawing/2014/main" id="{5DB0A677-8628-451A-AC7F-5B8E8D4FEE71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5" name="Rechthoek 194">
              <a:extLst>
                <a:ext uri="{FF2B5EF4-FFF2-40B4-BE49-F238E27FC236}">
                  <a16:creationId xmlns:a16="http://schemas.microsoft.com/office/drawing/2014/main" id="{FB44FFCF-8F59-4843-9C98-BC004AF793D0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‘Kopiëren’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196" name="Ovaal 195">
              <a:extLst>
                <a:ext uri="{FF2B5EF4-FFF2-40B4-BE49-F238E27FC236}">
                  <a16:creationId xmlns:a16="http://schemas.microsoft.com/office/drawing/2014/main" id="{D6642C35-153C-4368-A150-C9688963BC71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97" name="Rechthoek 196">
              <a:extLst>
                <a:ext uri="{FF2B5EF4-FFF2-40B4-BE49-F238E27FC236}">
                  <a16:creationId xmlns:a16="http://schemas.microsoft.com/office/drawing/2014/main" id="{E55ACDEF-F717-4CDE-A930-F540E404D856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Plak deze op de gewenste slide. Klik rechtermuisknop om de vlam een opvulkleur te geven.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36427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1454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37982" y="1403775"/>
            <a:ext cx="9383543" cy="4809909"/>
          </a:xfrm>
        </p:spPr>
        <p:txBody>
          <a:bodyPr/>
          <a:lstStyle>
            <a:lvl1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/>
            </a:lvl1pPr>
            <a:lvl2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/>
            </a:lvl2pPr>
            <a:lvl3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/>
            </a:lvl3pPr>
            <a:lvl4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/>
            </a:lvl4pPr>
            <a:lvl5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226250" y="6356821"/>
            <a:ext cx="2742903" cy="36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6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B54B8150-C7BC-D849-A8FA-48D16A6FAAC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3775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226250" y="6356821"/>
            <a:ext cx="2742903" cy="36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6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B54B8150-C7BC-D849-A8FA-48D16A6FAAC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395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DB2A1188-7655-3942-B402-ABAD519EE9F7}"/>
              </a:ext>
            </a:extLst>
          </p:cNvPr>
          <p:cNvSpPr/>
          <p:nvPr userDrawn="1"/>
        </p:nvSpPr>
        <p:spPr>
          <a:xfrm>
            <a:off x="-10750" y="0"/>
            <a:ext cx="12202750" cy="6858000"/>
          </a:xfrm>
          <a:prstGeom prst="rect">
            <a:avLst/>
          </a:prstGeom>
          <a:solidFill>
            <a:srgbClr val="006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Tijdelijke aanduiding voor tekst 24">
            <a:extLst>
              <a:ext uri="{FF2B5EF4-FFF2-40B4-BE49-F238E27FC236}">
                <a16:creationId xmlns:a16="http://schemas.microsoft.com/office/drawing/2014/main" id="{96A52489-BD48-5A40-AF40-C7FE89A516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0748" y="0"/>
            <a:ext cx="12202750" cy="6858000"/>
          </a:xfrm>
          <a:custGeom>
            <a:avLst/>
            <a:gdLst>
              <a:gd name="connsiteX0" fmla="*/ 12202750 w 12202750"/>
              <a:gd name="connsiteY0" fmla="*/ 4626493 h 6858000"/>
              <a:gd name="connsiteX1" fmla="*/ 12202750 w 12202750"/>
              <a:gd name="connsiteY1" fmla="*/ 6858000 h 6858000"/>
              <a:gd name="connsiteX2" fmla="*/ 11270933 w 12202750"/>
              <a:gd name="connsiteY2" fmla="*/ 6858000 h 6858000"/>
              <a:gd name="connsiteX3" fmla="*/ 11292806 w 12202750"/>
              <a:gd name="connsiteY3" fmla="*/ 6823366 h 6858000"/>
              <a:gd name="connsiteX4" fmla="*/ 12132976 w 12202750"/>
              <a:gd name="connsiteY4" fmla="*/ 4864546 h 6858000"/>
              <a:gd name="connsiteX5" fmla="*/ 7211067 w 12202750"/>
              <a:gd name="connsiteY5" fmla="*/ 0 h 6858000"/>
              <a:gd name="connsiteX6" fmla="*/ 12202750 w 12202750"/>
              <a:gd name="connsiteY6" fmla="*/ 0 h 6858000"/>
              <a:gd name="connsiteX7" fmla="*/ 12202750 w 12202750"/>
              <a:gd name="connsiteY7" fmla="*/ 1701685 h 6858000"/>
              <a:gd name="connsiteX8" fmla="*/ 12201531 w 12202750"/>
              <a:gd name="connsiteY8" fmla="*/ 1703737 h 6858000"/>
              <a:gd name="connsiteX9" fmla="*/ 12013073 w 12202750"/>
              <a:gd name="connsiteY9" fmla="*/ 2040528 h 6858000"/>
              <a:gd name="connsiteX10" fmla="*/ 6393116 w 12202750"/>
              <a:gd name="connsiteY10" fmla="*/ 3130572 h 6858000"/>
              <a:gd name="connsiteX11" fmla="*/ 7006806 w 12202750"/>
              <a:gd name="connsiteY11" fmla="*/ 307865 h 6858000"/>
              <a:gd name="connsiteX12" fmla="*/ 0 w 12202750"/>
              <a:gd name="connsiteY12" fmla="*/ 0 h 6858000"/>
              <a:gd name="connsiteX13" fmla="*/ 4305911 w 12202750"/>
              <a:gd name="connsiteY13" fmla="*/ 0 h 6858000"/>
              <a:gd name="connsiteX14" fmla="*/ 4155867 w 12202750"/>
              <a:gd name="connsiteY14" fmla="*/ 111493 h 6858000"/>
              <a:gd name="connsiteX15" fmla="*/ 71946 w 12202750"/>
              <a:gd name="connsiteY15" fmla="*/ 4799708 h 6858000"/>
              <a:gd name="connsiteX16" fmla="*/ 0 w 12202750"/>
              <a:gd name="connsiteY16" fmla="*/ 503612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202750" h="6858000">
                <a:moveTo>
                  <a:pt x="12202750" y="4626493"/>
                </a:moveTo>
                <a:lnTo>
                  <a:pt x="12202750" y="6858000"/>
                </a:lnTo>
                <a:lnTo>
                  <a:pt x="11270933" y="6858000"/>
                </a:lnTo>
                <a:lnTo>
                  <a:pt x="11292806" y="6823366"/>
                </a:lnTo>
                <a:cubicBezTo>
                  <a:pt x="11642946" y="6229435"/>
                  <a:pt x="11912279" y="5587138"/>
                  <a:pt x="12132976" y="4864546"/>
                </a:cubicBezTo>
                <a:close/>
                <a:moveTo>
                  <a:pt x="7211067" y="0"/>
                </a:moveTo>
                <a:lnTo>
                  <a:pt x="12202750" y="0"/>
                </a:lnTo>
                <a:lnTo>
                  <a:pt x="12202750" y="1701685"/>
                </a:lnTo>
                <a:lnTo>
                  <a:pt x="12201531" y="1703737"/>
                </a:lnTo>
                <a:cubicBezTo>
                  <a:pt x="12144874" y="1802592"/>
                  <a:pt x="12082910" y="1915911"/>
                  <a:pt x="12013073" y="2040528"/>
                </a:cubicBezTo>
                <a:cubicBezTo>
                  <a:pt x="10966860" y="3848144"/>
                  <a:pt x="7570785" y="5940600"/>
                  <a:pt x="6393116" y="3130572"/>
                </a:cubicBezTo>
                <a:cubicBezTo>
                  <a:pt x="5995310" y="2183970"/>
                  <a:pt x="6384878" y="1279305"/>
                  <a:pt x="7006806" y="307865"/>
                </a:cubicBezTo>
                <a:close/>
                <a:moveTo>
                  <a:pt x="0" y="0"/>
                </a:moveTo>
                <a:lnTo>
                  <a:pt x="4305911" y="0"/>
                </a:lnTo>
                <a:lnTo>
                  <a:pt x="4155867" y="111493"/>
                </a:lnTo>
                <a:cubicBezTo>
                  <a:pt x="2427429" y="1408339"/>
                  <a:pt x="762773" y="2806566"/>
                  <a:pt x="71946" y="4799708"/>
                </a:cubicBezTo>
                <a:lnTo>
                  <a:pt x="0" y="5036128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  <a:endParaRPr lang="en-GB" dirty="0"/>
          </a:p>
        </p:txBody>
      </p:sp>
      <p:sp>
        <p:nvSpPr>
          <p:cNvPr id="7" name="Titel 5">
            <a:extLst>
              <a:ext uri="{FF2B5EF4-FFF2-40B4-BE49-F238E27FC236}">
                <a16:creationId xmlns:a16="http://schemas.microsoft.com/office/drawing/2014/main" id="{7AE71AD1-5D76-2045-8B27-CC0C09C998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53413" y="3879852"/>
            <a:ext cx="9358256" cy="1621063"/>
          </a:xfrm>
        </p:spPr>
        <p:txBody>
          <a:bodyPr anchor="b"/>
          <a:lstStyle>
            <a:lvl1pPr algn="r"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Plaats hier de titel van </a:t>
            </a:r>
            <a:br>
              <a:rPr lang="nl-NL" dirty="0"/>
            </a:br>
            <a:r>
              <a:rPr lang="nl-NL" dirty="0"/>
              <a:t>de presentatie, max. 2 regels</a:t>
            </a:r>
          </a:p>
        </p:txBody>
      </p:sp>
      <p:sp>
        <p:nvSpPr>
          <p:cNvPr id="8" name="Ondertitel 2">
            <a:extLst>
              <a:ext uri="{FF2B5EF4-FFF2-40B4-BE49-F238E27FC236}">
                <a16:creationId xmlns:a16="http://schemas.microsoft.com/office/drawing/2014/main" id="{FFCFFB82-1AE5-3D4E-9AD9-487B27ADF68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82466" y="5664394"/>
            <a:ext cx="3729203" cy="248472"/>
          </a:xfrm>
        </p:spPr>
        <p:txBody>
          <a:bodyPr anchor="ctr"/>
          <a:lstStyle>
            <a:lvl1pPr marL="0" indent="0" algn="r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Naam van de spreker of datum</a:t>
            </a:r>
          </a:p>
        </p:txBody>
      </p:sp>
      <p:sp>
        <p:nvSpPr>
          <p:cNvPr id="10" name="Tijdelijke aanduiding voor tekst 7">
            <a:extLst>
              <a:ext uri="{FF2B5EF4-FFF2-40B4-BE49-F238E27FC236}">
                <a16:creationId xmlns:a16="http://schemas.microsoft.com/office/drawing/2014/main" id="{E2478F8B-6ED2-9248-AE95-A327C3422F3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8500" y="5835457"/>
            <a:ext cx="1454913" cy="688793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8100" b="810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22867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pagina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923E7E0-39EF-4EC8-ACDF-444486F13A10}"/>
              </a:ext>
            </a:extLst>
          </p:cNvPr>
          <p:cNvSpPr/>
          <p:nvPr userDrawn="1"/>
        </p:nvSpPr>
        <p:spPr>
          <a:xfrm>
            <a:off x="-12032" y="0"/>
            <a:ext cx="12204032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GB" sz="1600" noProof="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 dirty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Titelpagina + Beeld</a:t>
            </a:r>
          </a:p>
        </p:txBody>
      </p:sp>
      <p:sp>
        <p:nvSpPr>
          <p:cNvPr id="8" name="Tijdelijke aanduiding voor afbeelding 16">
            <a:extLst>
              <a:ext uri="{FF2B5EF4-FFF2-40B4-BE49-F238E27FC236}">
                <a16:creationId xmlns:a16="http://schemas.microsoft.com/office/drawing/2014/main" id="{192CD53B-B949-4831-9AFE-5AB6FF853E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52466" y="0"/>
            <a:ext cx="7339533" cy="6858000"/>
          </a:xfrm>
          <a:solidFill>
            <a:schemeClr val="bg1">
              <a:lumMod val="95000"/>
              <a:alpha val="80000"/>
            </a:schemeClr>
          </a:solidFill>
        </p:spPr>
        <p:txBody>
          <a:bodyPr lIns="1008000" tIns="0" rIns="1008000" bIns="720000" anchor="ctr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 picture.</a:t>
            </a:r>
          </a:p>
        </p:txBody>
      </p:sp>
      <p:sp>
        <p:nvSpPr>
          <p:cNvPr id="9" name="Ondertitel 2">
            <a:extLst>
              <a:ext uri="{FF2B5EF4-FFF2-40B4-BE49-F238E27FC236}">
                <a16:creationId xmlns:a16="http://schemas.microsoft.com/office/drawing/2014/main" id="{FB183779-3EA4-4DD8-BC60-45DDDE66BE1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8500" y="4883661"/>
            <a:ext cx="3729203" cy="248472"/>
          </a:xfrm>
        </p:spPr>
        <p:txBody>
          <a:bodyPr anchor="ctr"/>
          <a:lstStyle>
            <a:lvl1pPr marL="0" indent="0" algn="l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Naam van de </a:t>
            </a:r>
            <a:r>
              <a:rPr lang="en-GB" noProof="0" dirty="0" err="1"/>
              <a:t>spreker</a:t>
            </a:r>
            <a:r>
              <a:rPr lang="en-GB" noProof="0" dirty="0"/>
              <a:t> of datum</a:t>
            </a:r>
          </a:p>
        </p:txBody>
      </p:sp>
      <p:sp>
        <p:nvSpPr>
          <p:cNvPr id="11" name="Tijdelijke aanduiding voor tekst 20">
            <a:extLst>
              <a:ext uri="{FF2B5EF4-FFF2-40B4-BE49-F238E27FC236}">
                <a16:creationId xmlns:a16="http://schemas.microsoft.com/office/drawing/2014/main" id="{AEBA6CFE-708A-401A-8BC0-B318710357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500" y="1712685"/>
            <a:ext cx="3729204" cy="2925401"/>
          </a:xfrm>
          <a:noFill/>
        </p:spPr>
        <p:txBody>
          <a:bodyPr wrap="square" lIns="0" tIns="0" rIns="0" bIns="0"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38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 err="1"/>
              <a:t>Plaats</a:t>
            </a:r>
            <a:r>
              <a:rPr lang="en-GB" noProof="0" dirty="0"/>
              <a:t> </a:t>
            </a:r>
            <a:r>
              <a:rPr lang="en-GB" noProof="0" dirty="0" err="1"/>
              <a:t>hier</a:t>
            </a:r>
            <a:r>
              <a:rPr lang="en-GB" noProof="0" dirty="0"/>
              <a:t> de </a:t>
            </a:r>
            <a:r>
              <a:rPr lang="en-GB" noProof="0" dirty="0" err="1"/>
              <a:t>titel</a:t>
            </a:r>
            <a:r>
              <a:rPr lang="en-GB" noProof="0" dirty="0"/>
              <a:t> van de </a:t>
            </a:r>
            <a:r>
              <a:rPr lang="en-GB" noProof="0" dirty="0" err="1"/>
              <a:t>presentatie</a:t>
            </a:r>
            <a:endParaRPr lang="en-GB" noProof="0" dirty="0"/>
          </a:p>
        </p:txBody>
      </p:sp>
      <p:sp>
        <p:nvSpPr>
          <p:cNvPr id="12" name="Tijdelijke aanduiding voor tekst 17">
            <a:extLst>
              <a:ext uri="{FF2B5EF4-FFF2-40B4-BE49-F238E27FC236}">
                <a16:creationId xmlns:a16="http://schemas.microsoft.com/office/drawing/2014/main" id="{424913FE-CD1F-428C-ADE5-6BB72B6457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8500" y="5377708"/>
            <a:ext cx="1454400" cy="72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grpSp>
        <p:nvGrpSpPr>
          <p:cNvPr id="63" name="Groep 62">
            <a:extLst>
              <a:ext uri="{FF2B5EF4-FFF2-40B4-BE49-F238E27FC236}">
                <a16:creationId xmlns:a16="http://schemas.microsoft.com/office/drawing/2014/main" id="{7C765227-21E9-4F23-B045-E0946050C5C6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64" name="Rechthoek 63">
              <a:extLst>
                <a:ext uri="{FF2B5EF4-FFF2-40B4-BE49-F238E27FC236}">
                  <a16:creationId xmlns:a16="http://schemas.microsoft.com/office/drawing/2014/main" id="{D7CC518D-C484-4F71-9F7C-45151561422F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5" name="Rechthoek 64">
              <a:extLst>
                <a:ext uri="{FF2B5EF4-FFF2-40B4-BE49-F238E27FC236}">
                  <a16:creationId xmlns:a16="http://schemas.microsoft.com/office/drawing/2014/main" id="{27B1FBA0-E7F0-4690-8093-1533211BB7D1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A2F124F4-03C8-4B6F-8853-E8EF2585E8AD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6F0AC0E9-8D97-47AE-8933-CB38E01E120D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CAC2D80B-C48C-46B2-9264-8F8318C1A657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69" name="Rechthoek 68">
              <a:extLst>
                <a:ext uri="{FF2B5EF4-FFF2-40B4-BE49-F238E27FC236}">
                  <a16:creationId xmlns:a16="http://schemas.microsoft.com/office/drawing/2014/main" id="{C3C15477-8592-4E9F-8154-7DCF8DC89132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24" name="Tijdelijke aanduiding voor tekst 7">
            <a:extLst>
              <a:ext uri="{FF2B5EF4-FFF2-40B4-BE49-F238E27FC236}">
                <a16:creationId xmlns:a16="http://schemas.microsoft.com/office/drawing/2014/main" id="{F49E1DFC-4AE0-4647-AC72-8FF4063D36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8500" y="5835457"/>
            <a:ext cx="1454913" cy="688793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8100" b="810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49236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uiExpand="1">
        <p:tmplLst>
          <p:tmpl>
            <p:tnLst>
              <p:par>
                <p:cTn presetID="22" presetClass="entr" presetSubtype="1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uiExpand="1" animBg="1">
        <p:tmplLst>
          <p:tmpl>
            <p:tnLst>
              <p:par>
                <p:cTn presetID="22" presetClass="entr" presetSubtype="8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Plaats hier je titel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/>
          <a:p>
            <a:fld id="{C250FC76-F245-4F50-8DA4-5C867B44EEE1}" type="datetime1">
              <a:rPr lang="nl-NL" smtClean="0"/>
              <a:t>07-03-2023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>
          <a:xfrm>
            <a:off x="2553896" y="6149975"/>
            <a:ext cx="7156386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5763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r>
              <a:rPr lang="en-GB" noProof="0" dirty="0" err="1"/>
              <a:t>Plaats</a:t>
            </a:r>
            <a:r>
              <a:rPr lang="en-GB" noProof="0" dirty="0"/>
              <a:t> </a:t>
            </a:r>
            <a:r>
              <a:rPr lang="en-GB" noProof="0" dirty="0" err="1"/>
              <a:t>hier</a:t>
            </a:r>
            <a:r>
              <a:rPr lang="en-GB" noProof="0" dirty="0"/>
              <a:t> je </a:t>
            </a:r>
            <a:r>
              <a:rPr lang="en-GB" noProof="0" dirty="0" err="1"/>
              <a:t>titel</a:t>
            </a:r>
            <a:endParaRPr lang="en-GB" noProof="0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 dirty="0" err="1"/>
              <a:t>Klik</a:t>
            </a:r>
            <a:r>
              <a:rPr lang="en-US" noProof="0" dirty="0"/>
              <a:t> </a:t>
            </a:r>
            <a:r>
              <a:rPr lang="en-US" noProof="0" dirty="0" err="1"/>
              <a:t>hier</a:t>
            </a:r>
            <a:r>
              <a:rPr lang="en-US" noProof="0" dirty="0"/>
              <a:t> om </a:t>
            </a:r>
            <a:r>
              <a:rPr lang="en-US" noProof="0" dirty="0" err="1"/>
              <a:t>een</a:t>
            </a:r>
            <a:r>
              <a:rPr lang="en-US" noProof="0" dirty="0"/>
              <a:t> bullet </a:t>
            </a:r>
            <a:r>
              <a:rPr lang="en-US" noProof="0" dirty="0" err="1"/>
              <a:t>te</a:t>
            </a:r>
            <a:r>
              <a:rPr lang="en-US" noProof="0" dirty="0"/>
              <a:t> </a:t>
            </a:r>
            <a:r>
              <a:rPr lang="en-US" noProof="0" dirty="0" err="1"/>
              <a:t>plaatsen</a:t>
            </a:r>
            <a:r>
              <a:rPr lang="en-US" noProof="0" dirty="0"/>
              <a:t>.</a:t>
            </a:r>
          </a:p>
          <a:p>
            <a:pPr lvl="1"/>
            <a:r>
              <a:rPr lang="en-US" noProof="0" dirty="0"/>
              <a:t>Sub-bullets</a:t>
            </a:r>
          </a:p>
          <a:p>
            <a:pPr lvl="2"/>
            <a:r>
              <a:rPr lang="en-US" noProof="0" dirty="0" err="1"/>
              <a:t>Leestekst</a:t>
            </a:r>
            <a:endParaRPr lang="en-US" noProof="0" dirty="0"/>
          </a:p>
          <a:p>
            <a:pPr lvl="3"/>
            <a:r>
              <a:rPr lang="en-US" noProof="0" dirty="0" err="1"/>
              <a:t>Subtitel</a:t>
            </a:r>
            <a:endParaRPr lang="en-US" noProof="0" dirty="0"/>
          </a:p>
          <a:p>
            <a:pPr lvl="4"/>
            <a:r>
              <a:rPr lang="en-US" noProof="0" dirty="0" err="1"/>
              <a:t>Numerieke</a:t>
            </a:r>
            <a:r>
              <a:rPr lang="en-US" noProof="0" dirty="0"/>
              <a:t> bullets</a:t>
            </a:r>
          </a:p>
          <a:p>
            <a:pPr lvl="5"/>
            <a:r>
              <a:rPr lang="en-US" noProof="0" dirty="0"/>
              <a:t># </a:t>
            </a:r>
            <a:r>
              <a:rPr lang="en-US" noProof="0" dirty="0" err="1"/>
              <a:t>Abc</a:t>
            </a:r>
            <a:endParaRPr lang="en-US" noProof="0" dirty="0"/>
          </a:p>
          <a:p>
            <a:pPr lvl="6"/>
            <a:r>
              <a:rPr lang="en-US" noProof="0" dirty="0"/>
              <a:t># Bullets</a:t>
            </a:r>
          </a:p>
          <a:p>
            <a:pPr lvl="7"/>
            <a:r>
              <a:rPr lang="en-US" noProof="0" dirty="0" err="1"/>
              <a:t>Cursief</a:t>
            </a:r>
            <a:endParaRPr lang="en-US" noProof="0" dirty="0"/>
          </a:p>
          <a:p>
            <a:pPr lvl="8"/>
            <a:r>
              <a:rPr lang="en-US" noProof="0" dirty="0"/>
              <a:t>Alt. </a:t>
            </a:r>
            <a:r>
              <a:rPr lang="en-US" noProof="0" dirty="0" err="1"/>
              <a:t>Subtitel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2616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hoek 21">
            <a:extLst>
              <a:ext uri="{FF2B5EF4-FFF2-40B4-BE49-F238E27FC236}">
                <a16:creationId xmlns:a16="http://schemas.microsoft.com/office/drawing/2014/main" id="{E493D16D-3009-48A7-8CAE-D76DFD02422C}"/>
              </a:ext>
            </a:extLst>
          </p:cNvPr>
          <p:cNvSpPr/>
          <p:nvPr userDrawn="1"/>
        </p:nvSpPr>
        <p:spPr>
          <a:xfrm>
            <a:off x="-10750" y="0"/>
            <a:ext cx="122027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53896" y="6149975"/>
            <a:ext cx="715638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 dirty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Tekst (Blauw)</a:t>
            </a:r>
          </a:p>
        </p:txBody>
      </p:sp>
      <p:grpSp>
        <p:nvGrpSpPr>
          <p:cNvPr id="191" name="Instructie">
            <a:extLst>
              <a:ext uri="{FF2B5EF4-FFF2-40B4-BE49-F238E27FC236}">
                <a16:creationId xmlns:a16="http://schemas.microsoft.com/office/drawing/2014/main" id="{DD0AA823-8D5A-4E41-BB2F-3861A44F812B}"/>
              </a:ext>
            </a:extLst>
          </p:cNvPr>
          <p:cNvGrpSpPr/>
          <p:nvPr userDrawn="1"/>
        </p:nvGrpSpPr>
        <p:grpSpPr>
          <a:xfrm>
            <a:off x="-3666328" y="-99300"/>
            <a:ext cx="3391307" cy="7056601"/>
            <a:chOff x="-3666328" y="-99300"/>
            <a:chExt cx="3391307" cy="7056601"/>
          </a:xfrm>
        </p:grpSpPr>
        <p:sp>
          <p:nvSpPr>
            <p:cNvPr id="187" name="Rechthoek 186">
              <a:extLst>
                <a:ext uri="{FF2B5EF4-FFF2-40B4-BE49-F238E27FC236}">
                  <a16:creationId xmlns:a16="http://schemas.microsoft.com/office/drawing/2014/main" id="{B2B37861-4A43-4589-A0C8-82D592DCDD7A}"/>
                </a:ext>
              </a:extLst>
            </p:cNvPr>
            <p:cNvSpPr/>
            <p:nvPr userDrawn="1"/>
          </p:nvSpPr>
          <p:spPr>
            <a:xfrm>
              <a:off x="-3666328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8" name="Rechthoek 187">
              <a:extLst>
                <a:ext uri="{FF2B5EF4-FFF2-40B4-BE49-F238E27FC236}">
                  <a16:creationId xmlns:a16="http://schemas.microsoft.com/office/drawing/2014/main" id="{FA1FD061-BB02-439F-A2F1-D1330A5AB2B3}"/>
                </a:ext>
              </a:extLst>
            </p:cNvPr>
            <p:cNvSpPr/>
            <p:nvPr userDrawn="1"/>
          </p:nvSpPr>
          <p:spPr>
            <a:xfrm>
              <a:off x="-3459892" y="1706891"/>
              <a:ext cx="3086600" cy="414841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Rechthoek 97">
              <a:extLst>
                <a:ext uri="{FF2B5EF4-FFF2-40B4-BE49-F238E27FC236}">
                  <a16:creationId xmlns:a16="http://schemas.microsoft.com/office/drawing/2014/main" id="{F8917BB8-68B0-46E2-98BE-58C54955D349}"/>
                </a:ext>
              </a:extLst>
            </p:cNvPr>
            <p:cNvSpPr/>
            <p:nvPr userDrawn="1"/>
          </p:nvSpPr>
          <p:spPr>
            <a:xfrm>
              <a:off x="-3569165" y="390844"/>
              <a:ext cx="393459" cy="184058"/>
            </a:xfrm>
            <a:prstGeom prst="rect">
              <a:avLst/>
            </a:prstGeom>
            <a:solidFill>
              <a:srgbClr val="F8F8F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</a:p>
          </p:txBody>
        </p:sp>
        <p:sp>
          <p:nvSpPr>
            <p:cNvPr id="99" name="Rechthoek 98">
              <a:extLst>
                <a:ext uri="{FF2B5EF4-FFF2-40B4-BE49-F238E27FC236}">
                  <a16:creationId xmlns:a16="http://schemas.microsoft.com/office/drawing/2014/main" id="{D3360812-CCC4-48DA-96EE-346C639D169A}"/>
                </a:ext>
              </a:extLst>
            </p:cNvPr>
            <p:cNvSpPr/>
            <p:nvPr userDrawn="1"/>
          </p:nvSpPr>
          <p:spPr>
            <a:xfrm>
              <a:off x="-3564166" y="553515"/>
              <a:ext cx="383782" cy="27171"/>
            </a:xfrm>
            <a:prstGeom prst="rect">
              <a:avLst/>
            </a:prstGeom>
            <a:solidFill>
              <a:srgbClr val="B746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01" name="Groep 100">
              <a:extLst>
                <a:ext uri="{FF2B5EF4-FFF2-40B4-BE49-F238E27FC236}">
                  <a16:creationId xmlns:a16="http://schemas.microsoft.com/office/drawing/2014/main" id="{7A060690-451F-441D-9CF4-8633782714F8}"/>
                </a:ext>
              </a:extLst>
            </p:cNvPr>
            <p:cNvGrpSpPr/>
            <p:nvPr userDrawn="1"/>
          </p:nvGrpSpPr>
          <p:grpSpPr>
            <a:xfrm>
              <a:off x="-3315852" y="655360"/>
              <a:ext cx="137189" cy="108008"/>
              <a:chOff x="-3310843" y="700986"/>
              <a:chExt cx="182598" cy="143759"/>
            </a:xfrm>
          </p:grpSpPr>
          <p:grpSp>
            <p:nvGrpSpPr>
              <p:cNvPr id="164" name="Groep 163">
                <a:extLst>
                  <a:ext uri="{FF2B5EF4-FFF2-40B4-BE49-F238E27FC236}">
                    <a16:creationId xmlns:a16="http://schemas.microsoft.com/office/drawing/2014/main" id="{7B672554-F5BC-45E9-B6D7-76F304802E92}"/>
                  </a:ext>
                </a:extLst>
              </p:cNvPr>
              <p:cNvGrpSpPr/>
              <p:nvPr userDrawn="1"/>
            </p:nvGrpSpPr>
            <p:grpSpPr>
              <a:xfrm>
                <a:off x="-3310843" y="700986"/>
                <a:ext cx="182598" cy="143759"/>
                <a:chOff x="-3310843" y="700986"/>
                <a:chExt cx="182598" cy="143759"/>
              </a:xfrm>
            </p:grpSpPr>
            <p:cxnSp>
              <p:nvCxnSpPr>
                <p:cNvPr id="168" name="Rechte verbindingslijn 167">
                  <a:extLst>
                    <a:ext uri="{FF2B5EF4-FFF2-40B4-BE49-F238E27FC236}">
                      <a16:creationId xmlns:a16="http://schemas.microsoft.com/office/drawing/2014/main" id="{045CBAB6-FF33-4F9A-980A-CB6998CA830D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9" name="Rechte verbindingslijn 168">
                  <a:extLst>
                    <a:ext uri="{FF2B5EF4-FFF2-40B4-BE49-F238E27FC236}">
                      <a16:creationId xmlns:a16="http://schemas.microsoft.com/office/drawing/2014/main" id="{1C834C74-BC66-4CF4-B330-0EF6956173A5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70" name="Rechte verbindingslijn 169">
                  <a:extLst>
                    <a:ext uri="{FF2B5EF4-FFF2-40B4-BE49-F238E27FC236}">
                      <a16:creationId xmlns:a16="http://schemas.microsoft.com/office/drawing/2014/main" id="{52E7828C-8920-48E0-8582-4826AD3A17D3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71" name="Rechte verbindingslijn 170">
                  <a:extLst>
                    <a:ext uri="{FF2B5EF4-FFF2-40B4-BE49-F238E27FC236}">
                      <a16:creationId xmlns:a16="http://schemas.microsoft.com/office/drawing/2014/main" id="{F675862C-B37F-4C1C-8712-ADFB83F667DF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72" name="Rechte verbindingslijn 171">
                  <a:extLst>
                    <a:ext uri="{FF2B5EF4-FFF2-40B4-BE49-F238E27FC236}">
                      <a16:creationId xmlns:a16="http://schemas.microsoft.com/office/drawing/2014/main" id="{CB6BEE58-851D-4518-AAB6-2F57E0B35B3C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165" name="Groep 164">
                <a:extLst>
                  <a:ext uri="{FF2B5EF4-FFF2-40B4-BE49-F238E27FC236}">
                    <a16:creationId xmlns:a16="http://schemas.microsoft.com/office/drawing/2014/main" id="{7C55C29D-5657-475F-8762-A74483EB72EF}"/>
                  </a:ext>
                </a:extLst>
              </p:cNvPr>
              <p:cNvGrpSpPr/>
              <p:nvPr userDrawn="1"/>
            </p:nvGrpSpPr>
            <p:grpSpPr>
              <a:xfrm flipH="1">
                <a:off x="-3310774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380F0308-6916-4F4C-AC4A-9BD612EC65BA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7" name="Pijl: punthaak 166">
                  <a:extLst>
                    <a:ext uri="{FF2B5EF4-FFF2-40B4-BE49-F238E27FC236}">
                      <a16:creationId xmlns:a16="http://schemas.microsoft.com/office/drawing/2014/main" id="{F2B019C6-7EF6-4A0D-960A-61A8DAFCA16A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02" name="Groep 101">
              <a:extLst>
                <a:ext uri="{FF2B5EF4-FFF2-40B4-BE49-F238E27FC236}">
                  <a16:creationId xmlns:a16="http://schemas.microsoft.com/office/drawing/2014/main" id="{49FFF741-6626-4E46-992F-F201109EA893}"/>
                </a:ext>
              </a:extLst>
            </p:cNvPr>
            <p:cNvGrpSpPr/>
            <p:nvPr userDrawn="1"/>
          </p:nvGrpSpPr>
          <p:grpSpPr>
            <a:xfrm>
              <a:off x="-3558732" y="655360"/>
              <a:ext cx="137189" cy="108008"/>
              <a:chOff x="-3634116" y="700986"/>
              <a:chExt cx="182598" cy="143759"/>
            </a:xfrm>
          </p:grpSpPr>
          <p:grpSp>
            <p:nvGrpSpPr>
              <p:cNvPr id="155" name="Groep 154">
                <a:extLst>
                  <a:ext uri="{FF2B5EF4-FFF2-40B4-BE49-F238E27FC236}">
                    <a16:creationId xmlns:a16="http://schemas.microsoft.com/office/drawing/2014/main" id="{60B1E976-1FF7-4021-83D4-A63C5FD7CE2F}"/>
                  </a:ext>
                </a:extLst>
              </p:cNvPr>
              <p:cNvGrpSpPr/>
              <p:nvPr userDrawn="1"/>
            </p:nvGrpSpPr>
            <p:grpSpPr>
              <a:xfrm>
                <a:off x="-3634116" y="700986"/>
                <a:ext cx="182598" cy="143759"/>
                <a:chOff x="-3634116" y="700986"/>
                <a:chExt cx="182598" cy="143759"/>
              </a:xfrm>
            </p:grpSpPr>
            <p:cxnSp>
              <p:nvCxnSpPr>
                <p:cNvPr id="159" name="Rechte verbindingslijn 158">
                  <a:extLst>
                    <a:ext uri="{FF2B5EF4-FFF2-40B4-BE49-F238E27FC236}">
                      <a16:creationId xmlns:a16="http://schemas.microsoft.com/office/drawing/2014/main" id="{1BEA8FAF-3E2C-464C-9759-F7B64E8C51BA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0" name="Rechte verbindingslijn 159">
                  <a:extLst>
                    <a:ext uri="{FF2B5EF4-FFF2-40B4-BE49-F238E27FC236}">
                      <a16:creationId xmlns:a16="http://schemas.microsoft.com/office/drawing/2014/main" id="{A4ADA33F-7BBD-4530-A2A6-83A2768CE78B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1" name="Rechte verbindingslijn 160">
                  <a:extLst>
                    <a:ext uri="{FF2B5EF4-FFF2-40B4-BE49-F238E27FC236}">
                      <a16:creationId xmlns:a16="http://schemas.microsoft.com/office/drawing/2014/main" id="{D68CA2EE-7373-4FF8-921E-B026863F93D7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2" name="Rechte verbindingslijn 161">
                  <a:extLst>
                    <a:ext uri="{FF2B5EF4-FFF2-40B4-BE49-F238E27FC236}">
                      <a16:creationId xmlns:a16="http://schemas.microsoft.com/office/drawing/2014/main" id="{2AC30A59-F68A-4624-9D2F-4BF335112F5A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3" name="Rechte verbindingslijn 162">
                  <a:extLst>
                    <a:ext uri="{FF2B5EF4-FFF2-40B4-BE49-F238E27FC236}">
                      <a16:creationId xmlns:a16="http://schemas.microsoft.com/office/drawing/2014/main" id="{322A2E08-85F2-4C53-B0CF-EFBAE7117190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156" name="Groep 155">
                <a:extLst>
                  <a:ext uri="{FF2B5EF4-FFF2-40B4-BE49-F238E27FC236}">
                    <a16:creationId xmlns:a16="http://schemas.microsoft.com/office/drawing/2014/main" id="{94AE962E-3906-4BFD-B55E-97550DC5B1D2}"/>
                  </a:ext>
                </a:extLst>
              </p:cNvPr>
              <p:cNvGrpSpPr/>
              <p:nvPr userDrawn="1"/>
            </p:nvGrpSpPr>
            <p:grpSpPr>
              <a:xfrm>
                <a:off x="-3634047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157" name="Rechthoek 156">
                  <a:extLst>
                    <a:ext uri="{FF2B5EF4-FFF2-40B4-BE49-F238E27FC236}">
                      <a16:creationId xmlns:a16="http://schemas.microsoft.com/office/drawing/2014/main" id="{E1D5D464-11EA-4B34-A90A-6824CC912B04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Pijl: punthaak 157">
                  <a:extLst>
                    <a:ext uri="{FF2B5EF4-FFF2-40B4-BE49-F238E27FC236}">
                      <a16:creationId xmlns:a16="http://schemas.microsoft.com/office/drawing/2014/main" id="{1928C266-55E3-4401-921C-A04F32B81469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cxnSp>
          <p:nvCxnSpPr>
            <p:cNvPr id="103" name="Rechte verbindingslijn 102">
              <a:extLst>
                <a:ext uri="{FF2B5EF4-FFF2-40B4-BE49-F238E27FC236}">
                  <a16:creationId xmlns:a16="http://schemas.microsoft.com/office/drawing/2014/main" id="{D73E12C1-2881-451F-AFFD-DB1C7C5D5D0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416243" y="507591"/>
              <a:ext cx="541275" cy="141564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0466995C-BE51-4AD1-A0A8-E2C215C8D7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178915" y="649155"/>
              <a:ext cx="299783" cy="179037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grpSp>
          <p:nvGrpSpPr>
            <p:cNvPr id="105" name="Groep 104">
              <a:extLst>
                <a:ext uri="{FF2B5EF4-FFF2-40B4-BE49-F238E27FC236}">
                  <a16:creationId xmlns:a16="http://schemas.microsoft.com/office/drawing/2014/main" id="{9254EAAF-B154-4F4E-BAB3-48A95CD901D6}"/>
                </a:ext>
              </a:extLst>
            </p:cNvPr>
            <p:cNvGrpSpPr/>
            <p:nvPr userDrawn="1"/>
          </p:nvGrpSpPr>
          <p:grpSpPr>
            <a:xfrm>
              <a:off x="-2881745" y="392342"/>
              <a:ext cx="268738" cy="248381"/>
              <a:chOff x="-2721817" y="347336"/>
              <a:chExt cx="432805" cy="400021"/>
            </a:xfrm>
          </p:grpSpPr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04BC25E9-0E23-4617-BEB8-ACFC09E6806A}"/>
                  </a:ext>
                </a:extLst>
              </p:cNvPr>
              <p:cNvSpPr/>
              <p:nvPr userDrawn="1"/>
            </p:nvSpPr>
            <p:spPr>
              <a:xfrm>
                <a:off x="-2721817" y="347336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45" name="Groep 144">
                <a:extLst>
                  <a:ext uri="{FF2B5EF4-FFF2-40B4-BE49-F238E27FC236}">
                    <a16:creationId xmlns:a16="http://schemas.microsoft.com/office/drawing/2014/main" id="{093747A9-1632-4CD9-8ED3-B5F7E58D86D7}"/>
                  </a:ext>
                </a:extLst>
              </p:cNvPr>
              <p:cNvGrpSpPr/>
              <p:nvPr userDrawn="1"/>
            </p:nvGrpSpPr>
            <p:grpSpPr>
              <a:xfrm>
                <a:off x="-2652453" y="431583"/>
                <a:ext cx="294076" cy="231526"/>
                <a:chOff x="-3634116" y="700986"/>
                <a:chExt cx="182598" cy="143759"/>
              </a:xfrm>
            </p:grpSpPr>
            <p:grpSp>
              <p:nvGrpSpPr>
                <p:cNvPr id="146" name="Groep 145">
                  <a:extLst>
                    <a:ext uri="{FF2B5EF4-FFF2-40B4-BE49-F238E27FC236}">
                      <a16:creationId xmlns:a16="http://schemas.microsoft.com/office/drawing/2014/main" id="{6BD59034-2252-4091-AC08-F6D991F3D047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150" name="Rechte verbindingslijn 149">
                    <a:extLst>
                      <a:ext uri="{FF2B5EF4-FFF2-40B4-BE49-F238E27FC236}">
                        <a16:creationId xmlns:a16="http://schemas.microsoft.com/office/drawing/2014/main" id="{F6A8B755-CA75-4EE7-8CBD-ED8A0831B70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1" name="Rechte verbindingslijn 150">
                    <a:extLst>
                      <a:ext uri="{FF2B5EF4-FFF2-40B4-BE49-F238E27FC236}">
                        <a16:creationId xmlns:a16="http://schemas.microsoft.com/office/drawing/2014/main" id="{25476DFD-4A1C-4264-B547-AAA703B1F08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2" name="Rechte verbindingslijn 151">
                    <a:extLst>
                      <a:ext uri="{FF2B5EF4-FFF2-40B4-BE49-F238E27FC236}">
                        <a16:creationId xmlns:a16="http://schemas.microsoft.com/office/drawing/2014/main" id="{E626545E-4A92-406A-B2D1-8DDAD43809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3" name="Rechte verbindingslijn 152">
                    <a:extLst>
                      <a:ext uri="{FF2B5EF4-FFF2-40B4-BE49-F238E27FC236}">
                        <a16:creationId xmlns:a16="http://schemas.microsoft.com/office/drawing/2014/main" id="{102C4F18-3E24-4D79-8CE9-AC28C2F235D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4" name="Rechte verbindingslijn 153">
                    <a:extLst>
                      <a:ext uri="{FF2B5EF4-FFF2-40B4-BE49-F238E27FC236}">
                        <a16:creationId xmlns:a16="http://schemas.microsoft.com/office/drawing/2014/main" id="{E7350325-449F-4B92-8610-9793D57782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47" name="Groep 146">
                  <a:extLst>
                    <a:ext uri="{FF2B5EF4-FFF2-40B4-BE49-F238E27FC236}">
                      <a16:creationId xmlns:a16="http://schemas.microsoft.com/office/drawing/2014/main" id="{526642B0-91F7-4769-96E3-53771BDC5752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92FA3DC5-CB7D-47AA-A1A1-463B9F7809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9" name="Pijl: punthaak 148">
                    <a:extLst>
                      <a:ext uri="{FF2B5EF4-FFF2-40B4-BE49-F238E27FC236}">
                        <a16:creationId xmlns:a16="http://schemas.microsoft.com/office/drawing/2014/main" id="{7E5E44C0-E1E5-4A1E-ADA0-699BD07FB1D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grpSp>
          <p:nvGrpSpPr>
            <p:cNvPr id="106" name="Groep 105">
              <a:extLst>
                <a:ext uri="{FF2B5EF4-FFF2-40B4-BE49-F238E27FC236}">
                  <a16:creationId xmlns:a16="http://schemas.microsoft.com/office/drawing/2014/main" id="{A966E1F8-F6C7-47FB-BAC3-838955ED72BE}"/>
                </a:ext>
              </a:extLst>
            </p:cNvPr>
            <p:cNvGrpSpPr/>
            <p:nvPr userDrawn="1"/>
          </p:nvGrpSpPr>
          <p:grpSpPr>
            <a:xfrm>
              <a:off x="-2881745" y="701339"/>
              <a:ext cx="268738" cy="248381"/>
              <a:chOff x="-2721817" y="782525"/>
              <a:chExt cx="432805" cy="400021"/>
            </a:xfrm>
          </p:grpSpPr>
          <p:sp>
            <p:nvSpPr>
              <p:cNvPr id="133" name="Rechthoek 132">
                <a:extLst>
                  <a:ext uri="{FF2B5EF4-FFF2-40B4-BE49-F238E27FC236}">
                    <a16:creationId xmlns:a16="http://schemas.microsoft.com/office/drawing/2014/main" id="{F19C71BB-44E8-467B-938D-9A428F9B2398}"/>
                  </a:ext>
                </a:extLst>
              </p:cNvPr>
              <p:cNvSpPr/>
              <p:nvPr userDrawn="1"/>
            </p:nvSpPr>
            <p:spPr>
              <a:xfrm>
                <a:off x="-2721817" y="782525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2A5EB412-1AD7-4002-B62B-B6CD497B68C0}"/>
                  </a:ext>
                </a:extLst>
              </p:cNvPr>
              <p:cNvGrpSpPr/>
              <p:nvPr userDrawn="1"/>
            </p:nvGrpSpPr>
            <p:grpSpPr>
              <a:xfrm>
                <a:off x="-2652453" y="866772"/>
                <a:ext cx="294076" cy="231526"/>
                <a:chOff x="-3310843" y="700986"/>
                <a:chExt cx="182598" cy="143759"/>
              </a:xfrm>
            </p:grpSpPr>
            <p:grpSp>
              <p:nvGrpSpPr>
                <p:cNvPr id="135" name="Groep 134">
                  <a:extLst>
                    <a:ext uri="{FF2B5EF4-FFF2-40B4-BE49-F238E27FC236}">
                      <a16:creationId xmlns:a16="http://schemas.microsoft.com/office/drawing/2014/main" id="{FD0B12AD-A4EF-4366-965F-DF712A3AA3D8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139" name="Rechte verbindingslijn 138">
                    <a:extLst>
                      <a:ext uri="{FF2B5EF4-FFF2-40B4-BE49-F238E27FC236}">
                        <a16:creationId xmlns:a16="http://schemas.microsoft.com/office/drawing/2014/main" id="{A6B66FDC-B7D9-47FB-9BEB-1496C1F0EF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0" name="Rechte verbindingslijn 139">
                    <a:extLst>
                      <a:ext uri="{FF2B5EF4-FFF2-40B4-BE49-F238E27FC236}">
                        <a16:creationId xmlns:a16="http://schemas.microsoft.com/office/drawing/2014/main" id="{507349B6-B539-4219-A7CC-61C10C16DD3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1" name="Rechte verbindingslijn 140">
                    <a:extLst>
                      <a:ext uri="{FF2B5EF4-FFF2-40B4-BE49-F238E27FC236}">
                        <a16:creationId xmlns:a16="http://schemas.microsoft.com/office/drawing/2014/main" id="{3F05C7CA-97E6-42C2-85A6-7DE16AFA748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2" name="Rechte verbindingslijn 141">
                    <a:extLst>
                      <a:ext uri="{FF2B5EF4-FFF2-40B4-BE49-F238E27FC236}">
                        <a16:creationId xmlns:a16="http://schemas.microsoft.com/office/drawing/2014/main" id="{EC169988-B295-4D42-B7E4-DDEF664BF5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3" name="Rechte verbindingslijn 142">
                    <a:extLst>
                      <a:ext uri="{FF2B5EF4-FFF2-40B4-BE49-F238E27FC236}">
                        <a16:creationId xmlns:a16="http://schemas.microsoft.com/office/drawing/2014/main" id="{4B8B7A3E-C3F1-48D6-B28D-F18A9A8A664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36" name="Groep 135">
                  <a:extLst>
                    <a:ext uri="{FF2B5EF4-FFF2-40B4-BE49-F238E27FC236}">
                      <a16:creationId xmlns:a16="http://schemas.microsoft.com/office/drawing/2014/main" id="{89669EDF-A09E-4EC4-8ACA-09E2011BD63A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37" name="Rechthoek 136">
                    <a:extLst>
                      <a:ext uri="{FF2B5EF4-FFF2-40B4-BE49-F238E27FC236}">
                        <a16:creationId xmlns:a16="http://schemas.microsoft.com/office/drawing/2014/main" id="{92406AAD-ACCE-4150-A7C0-02D20B9BBD3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38" name="Pijl: punthaak 137">
                    <a:extLst>
                      <a:ext uri="{FF2B5EF4-FFF2-40B4-BE49-F238E27FC236}">
                        <a16:creationId xmlns:a16="http://schemas.microsoft.com/office/drawing/2014/main" id="{79928A8B-FDD6-4520-BC70-679DABCF37C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629A9652-A77B-491A-A6C8-6312E27EA1C8}"/>
                </a:ext>
              </a:extLst>
            </p:cNvPr>
            <p:cNvSpPr/>
            <p:nvPr userDrawn="1"/>
          </p:nvSpPr>
          <p:spPr>
            <a:xfrm>
              <a:off x="-2524885" y="444350"/>
              <a:ext cx="2052000" cy="14881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verkleinen</a:t>
              </a:r>
            </a:p>
          </p:txBody>
        </p:sp>
        <p:sp>
          <p:nvSpPr>
            <p:cNvPr id="108" name="Rechthoek 107">
              <a:extLst>
                <a:ext uri="{FF2B5EF4-FFF2-40B4-BE49-F238E27FC236}">
                  <a16:creationId xmlns:a16="http://schemas.microsoft.com/office/drawing/2014/main" id="{133DB2FA-E35F-4B01-A40C-CBC9583F710E}"/>
                </a:ext>
              </a:extLst>
            </p:cNvPr>
            <p:cNvSpPr/>
            <p:nvPr userDrawn="1"/>
          </p:nvSpPr>
          <p:spPr>
            <a:xfrm>
              <a:off x="-2524885" y="751733"/>
              <a:ext cx="2052000" cy="1400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vergroten</a:t>
              </a:r>
            </a:p>
          </p:txBody>
        </p:sp>
        <p:sp>
          <p:nvSpPr>
            <p:cNvPr id="118" name="Rechthoek 117">
              <a:extLst>
                <a:ext uri="{FF2B5EF4-FFF2-40B4-BE49-F238E27FC236}">
                  <a16:creationId xmlns:a16="http://schemas.microsoft.com/office/drawing/2014/main" id="{6B9C56C4-D29E-4224-BF20-49D9000384E4}"/>
                </a:ext>
              </a:extLst>
            </p:cNvPr>
            <p:cNvSpPr/>
            <p:nvPr userDrawn="1"/>
          </p:nvSpPr>
          <p:spPr>
            <a:xfrm>
              <a:off x="-3568057" y="1100088"/>
              <a:ext cx="3194764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Gebruik, in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de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 knoppen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zoals hierboven aangegeven, om een inspring-niveau te vergroten of verkleinen.</a:t>
              </a:r>
            </a:p>
          </p:txBody>
        </p:sp>
        <p:sp>
          <p:nvSpPr>
            <p:cNvPr id="119" name="Rechthoek 118">
              <a:extLst>
                <a:ext uri="{FF2B5EF4-FFF2-40B4-BE49-F238E27FC236}">
                  <a16:creationId xmlns:a16="http://schemas.microsoft.com/office/drawing/2014/main" id="{82133082-3FD4-429C-B385-2EE498CDD137}"/>
                </a:ext>
              </a:extLst>
            </p:cNvPr>
            <p:cNvSpPr/>
            <p:nvPr userDrawn="1"/>
          </p:nvSpPr>
          <p:spPr>
            <a:xfrm>
              <a:off x="-3568057" y="0"/>
              <a:ext cx="3194764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Lijstniveaus gebruiken</a:t>
              </a:r>
            </a:p>
          </p:txBody>
        </p: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242249C6-F612-46C4-83CD-38E7976F433C}"/>
                </a:ext>
              </a:extLst>
            </p:cNvPr>
            <p:cNvGrpSpPr/>
            <p:nvPr userDrawn="1"/>
          </p:nvGrpSpPr>
          <p:grpSpPr>
            <a:xfrm>
              <a:off x="-640848" y="5954564"/>
              <a:ext cx="267555" cy="267555"/>
              <a:chOff x="7881599" y="90188"/>
              <a:chExt cx="388279" cy="388279"/>
            </a:xfrm>
          </p:grpSpPr>
          <p:sp>
            <p:nvSpPr>
              <p:cNvPr id="131" name="Ovaal 130">
                <a:extLst>
                  <a:ext uri="{FF2B5EF4-FFF2-40B4-BE49-F238E27FC236}">
                    <a16:creationId xmlns:a16="http://schemas.microsoft.com/office/drawing/2014/main" id="{2321DC0C-40BB-4AC0-B161-0FBC5D5710B0}"/>
                  </a:ext>
                </a:extLst>
              </p:cNvPr>
              <p:cNvSpPr/>
              <p:nvPr userDrawn="1"/>
            </p:nvSpPr>
            <p:spPr>
              <a:xfrm>
                <a:off x="7908243" y="116832"/>
                <a:ext cx="334990" cy="3349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800" cap="all" baseline="0" dirty="0" err="1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Graphic 163" descr="Informatie">
                <a:extLst>
                  <a:ext uri="{FF2B5EF4-FFF2-40B4-BE49-F238E27FC236}">
                    <a16:creationId xmlns:a16="http://schemas.microsoft.com/office/drawing/2014/main" id="{90777369-976D-4962-A956-A9FA408D82BC}"/>
                  </a:ext>
                </a:extLst>
              </p:cNvPr>
              <p:cNvSpPr/>
              <p:nvPr/>
            </p:nvSpPr>
            <p:spPr>
              <a:xfrm>
                <a:off x="7881599" y="90188"/>
                <a:ext cx="388279" cy="388279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tx1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90" name="Groep 189">
              <a:extLst>
                <a:ext uri="{FF2B5EF4-FFF2-40B4-BE49-F238E27FC236}">
                  <a16:creationId xmlns:a16="http://schemas.microsoft.com/office/drawing/2014/main" id="{2B10FA19-9B5C-4871-8461-FDBE4A115905}"/>
                </a:ext>
              </a:extLst>
            </p:cNvPr>
            <p:cNvGrpSpPr/>
            <p:nvPr userDrawn="1"/>
          </p:nvGrpSpPr>
          <p:grpSpPr>
            <a:xfrm>
              <a:off x="-3569165" y="1909857"/>
              <a:ext cx="3195872" cy="3742479"/>
              <a:chOff x="-3569165" y="1742767"/>
              <a:chExt cx="3195872" cy="3742479"/>
            </a:xfrm>
          </p:grpSpPr>
          <p:sp>
            <p:nvSpPr>
              <p:cNvPr id="100" name="Ovaal 99">
                <a:extLst>
                  <a:ext uri="{FF2B5EF4-FFF2-40B4-BE49-F238E27FC236}">
                    <a16:creationId xmlns:a16="http://schemas.microsoft.com/office/drawing/2014/main" id="{DF2436C1-C47A-49D6-9506-36846ED664FA}"/>
                  </a:ext>
                </a:extLst>
              </p:cNvPr>
              <p:cNvSpPr/>
              <p:nvPr userDrawn="1"/>
            </p:nvSpPr>
            <p:spPr>
              <a:xfrm>
                <a:off x="-3569165" y="1742767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09" name="Rechthoek 108">
                <a:extLst>
                  <a:ext uri="{FF2B5EF4-FFF2-40B4-BE49-F238E27FC236}">
                    <a16:creationId xmlns:a16="http://schemas.microsoft.com/office/drawing/2014/main" id="{BBA31DC8-64D7-4A6B-98B6-EDB41C20B924}"/>
                  </a:ext>
                </a:extLst>
              </p:cNvPr>
              <p:cNvSpPr/>
              <p:nvPr userDrawn="1"/>
            </p:nvSpPr>
            <p:spPr>
              <a:xfrm>
                <a:off x="-3203483" y="1744627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85750" marR="0" lvl="0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kern="1200" noProof="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Bullets</a:t>
                </a:r>
              </a:p>
            </p:txBody>
          </p:sp>
          <p:sp>
            <p:nvSpPr>
              <p:cNvPr id="110" name="Ovaal 109">
                <a:extLst>
                  <a:ext uri="{FF2B5EF4-FFF2-40B4-BE49-F238E27FC236}">
                    <a16:creationId xmlns:a16="http://schemas.microsoft.com/office/drawing/2014/main" id="{BBB0FC32-91C3-4882-9916-106C48C36939}"/>
                  </a:ext>
                </a:extLst>
              </p:cNvPr>
              <p:cNvSpPr/>
              <p:nvPr userDrawn="1"/>
            </p:nvSpPr>
            <p:spPr>
              <a:xfrm>
                <a:off x="-3569165" y="2178116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11" name="Rechthoek 110">
                <a:extLst>
                  <a:ext uri="{FF2B5EF4-FFF2-40B4-BE49-F238E27FC236}">
                    <a16:creationId xmlns:a16="http://schemas.microsoft.com/office/drawing/2014/main" id="{4B63D42D-8D97-467A-B996-C8600B8D89C7}"/>
                  </a:ext>
                </a:extLst>
              </p:cNvPr>
              <p:cNvSpPr/>
              <p:nvPr userDrawn="1"/>
            </p:nvSpPr>
            <p:spPr>
              <a:xfrm>
                <a:off x="-3203483" y="2179744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marR="0" lvl="1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i="0" kern="1200" noProof="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Sub-bullets</a:t>
                </a:r>
              </a:p>
            </p:txBody>
          </p:sp>
          <p:sp>
            <p:nvSpPr>
              <p:cNvPr id="112" name="Ovaal 111">
                <a:extLst>
                  <a:ext uri="{FF2B5EF4-FFF2-40B4-BE49-F238E27FC236}">
                    <a16:creationId xmlns:a16="http://schemas.microsoft.com/office/drawing/2014/main" id="{FCB0A6AC-5E9C-4026-8B37-D64A9AECC187}"/>
                  </a:ext>
                </a:extLst>
              </p:cNvPr>
              <p:cNvSpPr/>
              <p:nvPr userDrawn="1"/>
            </p:nvSpPr>
            <p:spPr>
              <a:xfrm>
                <a:off x="-3569165" y="261346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F6FEBDCA-3911-4952-9241-764104BBB978}"/>
                  </a:ext>
                </a:extLst>
              </p:cNvPr>
              <p:cNvSpPr/>
              <p:nvPr userDrawn="1"/>
            </p:nvSpPr>
            <p:spPr>
              <a:xfrm>
                <a:off x="-3203483" y="2614861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2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rgbClr val="0070C0"/>
                  </a:buClr>
                  <a:buSzPct val="85000"/>
                  <a:buFont typeface="Arial" panose="020B0604020202020204" pitchFamily="34" charset="0"/>
                  <a:buNone/>
                </a:pPr>
                <a:r>
                  <a:rPr lang="nl-NL" sz="160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Leestekst</a:t>
                </a:r>
              </a:p>
            </p:txBody>
          </p:sp>
          <p:sp>
            <p:nvSpPr>
              <p:cNvPr id="114" name="Ovaal 113">
                <a:extLst>
                  <a:ext uri="{FF2B5EF4-FFF2-40B4-BE49-F238E27FC236}">
                    <a16:creationId xmlns:a16="http://schemas.microsoft.com/office/drawing/2014/main" id="{00E42687-C1C5-487E-A436-4C1A7B165B0C}"/>
                  </a:ext>
                </a:extLst>
              </p:cNvPr>
              <p:cNvSpPr/>
              <p:nvPr userDrawn="1"/>
            </p:nvSpPr>
            <p:spPr>
              <a:xfrm>
                <a:off x="-3569165" y="304881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17753513-1B9A-4614-AC90-9E71FDDBAD39}"/>
                  </a:ext>
                </a:extLst>
              </p:cNvPr>
              <p:cNvSpPr/>
              <p:nvPr userDrawn="1"/>
            </p:nvSpPr>
            <p:spPr>
              <a:xfrm>
                <a:off x="-3203483" y="3049978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3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cap="none" spc="30" baseline="0" dirty="0">
                    <a:solidFill>
                      <a:schemeClr val="bg1"/>
                    </a:solidFill>
                    <a:latin typeface="+mj-lt"/>
                    <a:ea typeface="+mn-ea"/>
                    <a:cs typeface="Calibri" panose="020F0502020204030204" pitchFamily="34" charset="0"/>
                  </a:rPr>
                  <a:t>Subtitel</a:t>
                </a:r>
              </a:p>
            </p:txBody>
          </p:sp>
          <p:sp>
            <p:nvSpPr>
              <p:cNvPr id="116" name="Ovaal 115">
                <a:extLst>
                  <a:ext uri="{FF2B5EF4-FFF2-40B4-BE49-F238E27FC236}">
                    <a16:creationId xmlns:a16="http://schemas.microsoft.com/office/drawing/2014/main" id="{5A4B2879-49FB-444D-BBE7-94573D1D39AB}"/>
                  </a:ext>
                </a:extLst>
              </p:cNvPr>
              <p:cNvSpPr/>
              <p:nvPr userDrawn="1"/>
            </p:nvSpPr>
            <p:spPr>
              <a:xfrm>
                <a:off x="-3569165" y="34841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117" name="Rechthoek 116">
                <a:extLst>
                  <a:ext uri="{FF2B5EF4-FFF2-40B4-BE49-F238E27FC236}">
                    <a16:creationId xmlns:a16="http://schemas.microsoft.com/office/drawing/2014/main" id="{639B0E13-EA92-441D-8B70-9ECA7FDB1416}"/>
                  </a:ext>
                </a:extLst>
              </p:cNvPr>
              <p:cNvSpPr/>
              <p:nvPr userDrawn="1"/>
            </p:nvSpPr>
            <p:spPr>
              <a:xfrm>
                <a:off x="-3203483" y="3485095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63525" lvl="4" indent="-263525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+mj-lt"/>
                  <a:buAutoNum type="arabicPeriod"/>
                </a:pPr>
                <a:r>
                  <a:rPr lang="nl-NL" sz="160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Numerieke bullets</a:t>
                </a:r>
              </a:p>
            </p:txBody>
          </p:sp>
          <p:sp>
            <p:nvSpPr>
              <p:cNvPr id="121" name="Ovaal 120">
                <a:extLst>
                  <a:ext uri="{FF2B5EF4-FFF2-40B4-BE49-F238E27FC236}">
                    <a16:creationId xmlns:a16="http://schemas.microsoft.com/office/drawing/2014/main" id="{F37D0E66-2551-43BD-AE3B-BDF457420335}"/>
                  </a:ext>
                </a:extLst>
              </p:cNvPr>
              <p:cNvSpPr/>
              <p:nvPr userDrawn="1"/>
            </p:nvSpPr>
            <p:spPr>
              <a:xfrm>
                <a:off x="-3569165" y="3919512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</a:p>
            </p:txBody>
          </p:sp>
          <p:sp>
            <p:nvSpPr>
              <p:cNvPr id="122" name="Rechthoek 121">
                <a:extLst>
                  <a:ext uri="{FF2B5EF4-FFF2-40B4-BE49-F238E27FC236}">
                    <a16:creationId xmlns:a16="http://schemas.microsoft.com/office/drawing/2014/main" id="{70C7E0A3-DDB6-43F6-9D20-F53F14E65EFB}"/>
                  </a:ext>
                </a:extLst>
              </p:cNvPr>
              <p:cNvSpPr/>
              <p:nvPr userDrawn="1"/>
            </p:nvSpPr>
            <p:spPr>
              <a:xfrm>
                <a:off x="-3203483" y="392021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38163" lvl="5" indent="-27463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+mj-lt"/>
                  <a:buAutoNum type="alphaLcPeriod"/>
                </a:pPr>
                <a:r>
                  <a:rPr lang="nl-NL" sz="1600" b="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# Abc</a:t>
                </a:r>
              </a:p>
            </p:txBody>
          </p:sp>
          <p:sp>
            <p:nvSpPr>
              <p:cNvPr id="123" name="Ovaal 122">
                <a:extLst>
                  <a:ext uri="{FF2B5EF4-FFF2-40B4-BE49-F238E27FC236}">
                    <a16:creationId xmlns:a16="http://schemas.microsoft.com/office/drawing/2014/main" id="{757286FC-7EC2-47DD-B771-B0FD869E0835}"/>
                  </a:ext>
                </a:extLst>
              </p:cNvPr>
              <p:cNvSpPr/>
              <p:nvPr userDrawn="1"/>
            </p:nvSpPr>
            <p:spPr>
              <a:xfrm>
                <a:off x="-3569165" y="4354861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124" name="Rechthoek 123">
                <a:extLst>
                  <a:ext uri="{FF2B5EF4-FFF2-40B4-BE49-F238E27FC236}">
                    <a16:creationId xmlns:a16="http://schemas.microsoft.com/office/drawing/2014/main" id="{2DD11406-E354-45BE-AFD9-A5B87A99667E}"/>
                  </a:ext>
                </a:extLst>
              </p:cNvPr>
              <p:cNvSpPr/>
              <p:nvPr userDrawn="1"/>
            </p:nvSpPr>
            <p:spPr>
              <a:xfrm>
                <a:off x="-3203483" y="4355329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lvl="6" indent="-28575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:r>
                  <a:rPr lang="nl-NL" sz="1600" b="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# Bullets</a:t>
                </a:r>
              </a:p>
            </p:txBody>
          </p:sp>
          <p:sp>
            <p:nvSpPr>
              <p:cNvPr id="125" name="Ovaal 124">
                <a:extLst>
                  <a:ext uri="{FF2B5EF4-FFF2-40B4-BE49-F238E27FC236}">
                    <a16:creationId xmlns:a16="http://schemas.microsoft.com/office/drawing/2014/main" id="{3854B89C-70F8-4D39-9E96-7327CFD306A1}"/>
                  </a:ext>
                </a:extLst>
              </p:cNvPr>
              <p:cNvSpPr/>
              <p:nvPr userDrawn="1"/>
            </p:nvSpPr>
            <p:spPr>
              <a:xfrm>
                <a:off x="-3569165" y="479021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126" name="Rechthoek 125">
                <a:extLst>
                  <a:ext uri="{FF2B5EF4-FFF2-40B4-BE49-F238E27FC236}">
                    <a16:creationId xmlns:a16="http://schemas.microsoft.com/office/drawing/2014/main" id="{7FC4BBE7-0ED6-4C3D-B50B-C4091B0B3C00}"/>
                  </a:ext>
                </a:extLst>
              </p:cNvPr>
              <p:cNvSpPr/>
              <p:nvPr userDrawn="1"/>
            </p:nvSpPr>
            <p:spPr>
              <a:xfrm>
                <a:off x="-3203483" y="4790446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7" indent="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nl-NL" sz="1600" i="1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Cursief</a:t>
                </a:r>
              </a:p>
            </p:txBody>
          </p:sp>
          <p:sp>
            <p:nvSpPr>
              <p:cNvPr id="127" name="Ovaal 126">
                <a:extLst>
                  <a:ext uri="{FF2B5EF4-FFF2-40B4-BE49-F238E27FC236}">
                    <a16:creationId xmlns:a16="http://schemas.microsoft.com/office/drawing/2014/main" id="{9D861955-B449-455E-A8F3-11DE31DAA0B8}"/>
                  </a:ext>
                </a:extLst>
              </p:cNvPr>
              <p:cNvSpPr/>
              <p:nvPr userDrawn="1"/>
            </p:nvSpPr>
            <p:spPr>
              <a:xfrm>
                <a:off x="-3569165" y="52255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A8801811-8C59-44FC-A97D-092D2E7072A4}"/>
                  </a:ext>
                </a:extLst>
              </p:cNvPr>
              <p:cNvSpPr/>
              <p:nvPr userDrawn="1"/>
            </p:nvSpPr>
            <p:spPr>
              <a:xfrm>
                <a:off x="-3203483" y="522556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8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dirty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rPr>
                  <a:t>Alt. Subtitel</a:t>
                </a:r>
              </a:p>
            </p:txBody>
          </p:sp>
        </p:grpSp>
        <p:sp>
          <p:nvSpPr>
            <p:cNvPr id="186" name="Rechthoek 185">
              <a:extLst>
                <a:ext uri="{FF2B5EF4-FFF2-40B4-BE49-F238E27FC236}">
                  <a16:creationId xmlns:a16="http://schemas.microsoft.com/office/drawing/2014/main" id="{A2E99DBD-BE09-44C5-8AAC-563140A35224}"/>
                </a:ext>
              </a:extLst>
            </p:cNvPr>
            <p:cNvSpPr/>
            <p:nvPr userDrawn="1"/>
          </p:nvSpPr>
          <p:spPr>
            <a:xfrm>
              <a:off x="-3568057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</p:grpSp>
      <p:sp>
        <p:nvSpPr>
          <p:cNvPr id="176" name="Tijdelijke aanduiding voor tekst 7">
            <a:extLst>
              <a:ext uri="{FF2B5EF4-FFF2-40B4-BE49-F238E27FC236}">
                <a16:creationId xmlns:a16="http://schemas.microsoft.com/office/drawing/2014/main" id="{9BFA902E-8C8D-44A5-8095-0CCC632715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500" y="5835457"/>
            <a:ext cx="1454913" cy="688793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8100" b="810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grpSp>
        <p:nvGrpSpPr>
          <p:cNvPr id="177" name="Groep 176">
            <a:extLst>
              <a:ext uri="{FF2B5EF4-FFF2-40B4-BE49-F238E27FC236}">
                <a16:creationId xmlns:a16="http://schemas.microsoft.com/office/drawing/2014/main" id="{BAFC4906-686F-41AF-B54B-988B69724DFC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178" name="Rechthoek 177">
              <a:extLst>
                <a:ext uri="{FF2B5EF4-FFF2-40B4-BE49-F238E27FC236}">
                  <a16:creationId xmlns:a16="http://schemas.microsoft.com/office/drawing/2014/main" id="{3A7FD316-199C-4889-802C-8104C4E7A905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9" name="Rechthoek 178">
              <a:extLst>
                <a:ext uri="{FF2B5EF4-FFF2-40B4-BE49-F238E27FC236}">
                  <a16:creationId xmlns:a16="http://schemas.microsoft.com/office/drawing/2014/main" id="{314A6B38-2210-4F89-9C96-DEB914CFDE39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180" name="Ovaal 179">
              <a:extLst>
                <a:ext uri="{FF2B5EF4-FFF2-40B4-BE49-F238E27FC236}">
                  <a16:creationId xmlns:a16="http://schemas.microsoft.com/office/drawing/2014/main" id="{C4EBB1E4-8D67-4474-968C-D14AC9D33DD6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81" name="Rechthoek 180">
              <a:extLst>
                <a:ext uri="{FF2B5EF4-FFF2-40B4-BE49-F238E27FC236}">
                  <a16:creationId xmlns:a16="http://schemas.microsoft.com/office/drawing/2014/main" id="{319D685B-FCE4-4359-8044-D33F1EB73C90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182" name="Ovaal 181">
              <a:extLst>
                <a:ext uri="{FF2B5EF4-FFF2-40B4-BE49-F238E27FC236}">
                  <a16:creationId xmlns:a16="http://schemas.microsoft.com/office/drawing/2014/main" id="{DD9E42E9-193D-47E0-8D93-951599CC0BA2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83" name="Rechthoek 182">
              <a:extLst>
                <a:ext uri="{FF2B5EF4-FFF2-40B4-BE49-F238E27FC236}">
                  <a16:creationId xmlns:a16="http://schemas.microsoft.com/office/drawing/2014/main" id="{49B0A4EE-3DE6-40DA-860A-28BA0E44A233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184" name="Tijdelijke aanduiding voor tekst 183">
            <a:extLst>
              <a:ext uri="{FF2B5EF4-FFF2-40B4-BE49-F238E27FC236}">
                <a16:creationId xmlns:a16="http://schemas.microsoft.com/office/drawing/2014/main" id="{53F1B21A-CF3B-6441-A870-5260B9155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0748" y="-11608"/>
            <a:ext cx="12191998" cy="6869608"/>
          </a:xfrm>
          <a:custGeom>
            <a:avLst/>
            <a:gdLst>
              <a:gd name="connsiteX0" fmla="*/ 3185333 w 12191998"/>
              <a:gd name="connsiteY0" fmla="*/ 0 h 6869608"/>
              <a:gd name="connsiteX1" fmla="*/ 8925946 w 12191998"/>
              <a:gd name="connsiteY1" fmla="*/ 0 h 6869608"/>
              <a:gd name="connsiteX2" fmla="*/ 8948177 w 12191998"/>
              <a:gd name="connsiteY2" fmla="*/ 48565 h 6869608"/>
              <a:gd name="connsiteX3" fmla="*/ 11992586 w 12191998"/>
              <a:gd name="connsiteY3" fmla="*/ 1044578 h 6869608"/>
              <a:gd name="connsiteX4" fmla="*/ 12191998 w 12191998"/>
              <a:gd name="connsiteY4" fmla="*/ 989575 h 6869608"/>
              <a:gd name="connsiteX5" fmla="*/ 12191998 w 12191998"/>
              <a:gd name="connsiteY5" fmla="*/ 6196705 h 6869608"/>
              <a:gd name="connsiteX6" fmla="*/ 11851510 w 12191998"/>
              <a:gd name="connsiteY6" fmla="*/ 6626723 h 6869608"/>
              <a:gd name="connsiteX7" fmla="*/ 11646947 w 12191998"/>
              <a:gd name="connsiteY7" fmla="*/ 6869608 h 6869608"/>
              <a:gd name="connsiteX8" fmla="*/ 6613960 w 12191998"/>
              <a:gd name="connsiteY8" fmla="*/ 6869608 h 6869608"/>
              <a:gd name="connsiteX9" fmla="*/ 6636609 w 12191998"/>
              <a:gd name="connsiteY9" fmla="*/ 6805697 h 6869608"/>
              <a:gd name="connsiteX10" fmla="*/ 7241039 w 12191998"/>
              <a:gd name="connsiteY10" fmla="*/ 4210206 h 6869608"/>
              <a:gd name="connsiteX11" fmla="*/ 7198578 w 12191998"/>
              <a:gd name="connsiteY11" fmla="*/ 3111481 h 6869608"/>
              <a:gd name="connsiteX12" fmla="*/ 6593496 w 12191998"/>
              <a:gd name="connsiteY12" fmla="*/ 3838657 h 6869608"/>
              <a:gd name="connsiteX13" fmla="*/ 1147743 w 12191998"/>
              <a:gd name="connsiteY13" fmla="*/ 4894917 h 6869608"/>
              <a:gd name="connsiteX14" fmla="*/ 3182435 w 12191998"/>
              <a:gd name="connsiteY14" fmla="*/ 5149 h 6869608"/>
              <a:gd name="connsiteX15" fmla="*/ 0 w 12191998"/>
              <a:gd name="connsiteY15" fmla="*/ 0 h 6869608"/>
              <a:gd name="connsiteX16" fmla="*/ 1541390 w 12191998"/>
              <a:gd name="connsiteY16" fmla="*/ 0 h 6869608"/>
              <a:gd name="connsiteX17" fmla="*/ 1224979 w 12191998"/>
              <a:gd name="connsiteY17" fmla="*/ 267087 h 6869608"/>
              <a:gd name="connsiteX18" fmla="*/ 354211 w 12191998"/>
              <a:gd name="connsiteY18" fmla="*/ 947343 h 6869608"/>
              <a:gd name="connsiteX19" fmla="*/ 0 w 12191998"/>
              <a:gd name="connsiteY19" fmla="*/ 1210989 h 6869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1998" h="6869608">
                <a:moveTo>
                  <a:pt x="3185333" y="0"/>
                </a:moveTo>
                <a:lnTo>
                  <a:pt x="8925946" y="0"/>
                </a:lnTo>
                <a:lnTo>
                  <a:pt x="8948177" y="48565"/>
                </a:lnTo>
                <a:cubicBezTo>
                  <a:pt x="9485809" y="1122949"/>
                  <a:pt x="10723864" y="1348553"/>
                  <a:pt x="11992586" y="1044578"/>
                </a:cubicBezTo>
                <a:lnTo>
                  <a:pt x="12191998" y="989575"/>
                </a:lnTo>
                <a:lnTo>
                  <a:pt x="12191998" y="6196705"/>
                </a:lnTo>
                <a:lnTo>
                  <a:pt x="11851510" y="6626723"/>
                </a:lnTo>
                <a:lnTo>
                  <a:pt x="11646947" y="6869608"/>
                </a:lnTo>
                <a:lnTo>
                  <a:pt x="6613960" y="6869608"/>
                </a:lnTo>
                <a:lnTo>
                  <a:pt x="6636609" y="6805697"/>
                </a:lnTo>
                <a:cubicBezTo>
                  <a:pt x="6886291" y="6046491"/>
                  <a:pt x="7073513" y="5195475"/>
                  <a:pt x="7241039" y="4210206"/>
                </a:cubicBezTo>
                <a:cubicBezTo>
                  <a:pt x="7325965" y="3711264"/>
                  <a:pt x="7331269" y="3159250"/>
                  <a:pt x="7198578" y="3111481"/>
                </a:cubicBezTo>
                <a:cubicBezTo>
                  <a:pt x="7012804" y="3047785"/>
                  <a:pt x="6864186" y="3355642"/>
                  <a:pt x="6593496" y="3838657"/>
                </a:cubicBezTo>
                <a:cubicBezTo>
                  <a:pt x="5579714" y="5590242"/>
                  <a:pt x="2288907" y="7617838"/>
                  <a:pt x="1147743" y="4894917"/>
                </a:cubicBezTo>
                <a:cubicBezTo>
                  <a:pt x="486928" y="3322469"/>
                  <a:pt x="2068305" y="1869445"/>
                  <a:pt x="3182435" y="5149"/>
                </a:cubicBezTo>
                <a:close/>
                <a:moveTo>
                  <a:pt x="0" y="0"/>
                </a:moveTo>
                <a:lnTo>
                  <a:pt x="1541390" y="0"/>
                </a:lnTo>
                <a:lnTo>
                  <a:pt x="1224979" y="267087"/>
                </a:lnTo>
                <a:cubicBezTo>
                  <a:pt x="944161" y="496828"/>
                  <a:pt x="652150" y="722628"/>
                  <a:pt x="354211" y="947343"/>
                </a:cubicBezTo>
                <a:lnTo>
                  <a:pt x="0" y="1210989"/>
                </a:lnTo>
                <a:close/>
              </a:path>
            </a:pathLst>
          </a:custGeom>
          <a:solidFill>
            <a:srgbClr val="00B7D3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  <a:endParaRPr lang="en-GB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698499" y="718513"/>
            <a:ext cx="10798175" cy="5229851"/>
          </a:xfrm>
        </p:spPr>
        <p:txBody>
          <a:bodyPr vert="horz" lIns="0" tIns="0" rIns="0" bIns="0" anchor="ctr" anchorCtr="0"/>
          <a:lstStyle>
            <a:lvl1pPr marL="0" indent="0" algn="ctr">
              <a:buClr>
                <a:schemeClr val="bg1"/>
              </a:buClr>
              <a:buNone/>
              <a:defRPr sz="4400" i="0">
                <a:solidFill>
                  <a:schemeClr val="bg1"/>
                </a:solidFill>
                <a:latin typeface="+mj-lt"/>
              </a:defRPr>
            </a:lvl1pPr>
            <a:lvl2pPr marL="0" indent="0" algn="ctr">
              <a:buClr>
                <a:schemeClr val="bg1"/>
              </a:buClr>
              <a:buNone/>
              <a:defRPr sz="3600" i="0">
                <a:solidFill>
                  <a:schemeClr val="bg1"/>
                </a:solidFill>
              </a:defRPr>
            </a:lvl2pPr>
            <a:lvl3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4pPr>
            <a:lvl5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5pPr>
            <a:lvl6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6pPr>
            <a:lvl7pPr marL="0" indent="0" algn="ctr">
              <a:buClr>
                <a:schemeClr val="bg1"/>
              </a:buClr>
              <a:buNone/>
              <a:defRPr sz="3600" i="0">
                <a:solidFill>
                  <a:schemeClr val="bg1"/>
                </a:solidFill>
              </a:defRPr>
            </a:lvl7pPr>
            <a:lvl8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8pPr>
            <a:lvl9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9pPr>
          </a:lstStyle>
          <a:p>
            <a:pPr lvl="0"/>
            <a:r>
              <a:rPr lang="nl-NL" dirty="0"/>
              <a:t>Quote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1DBC20D-6D67-48B7-BC3E-C054C23D9090}" type="datetime1">
              <a:rPr lang="nl-NL" smtClean="0"/>
              <a:t>07-03-2023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02C9A5-716F-45E6-800B-D4D02CE26F90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53134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(W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698499" y="718513"/>
            <a:ext cx="10798175" cy="5229851"/>
          </a:xfrm>
        </p:spPr>
        <p:txBody>
          <a:bodyPr vert="horz" lIns="0" tIns="0" rIns="0" bIns="0" anchor="ctr" anchorCtr="0"/>
          <a:lstStyle>
            <a:lvl1pPr marL="0" indent="0" algn="ctr">
              <a:buClr>
                <a:schemeClr val="bg1"/>
              </a:buClr>
              <a:buNone/>
              <a:defRPr sz="4400" i="0">
                <a:solidFill>
                  <a:schemeClr val="tx1"/>
                </a:solidFill>
                <a:latin typeface="+mj-lt"/>
              </a:defRPr>
            </a:lvl1pPr>
            <a:lvl2pPr marL="0" indent="0" algn="ctr">
              <a:buClr>
                <a:schemeClr val="bg1"/>
              </a:buClr>
              <a:buNone/>
              <a:defRPr sz="3600" i="0">
                <a:solidFill>
                  <a:schemeClr val="bg1"/>
                </a:solidFill>
              </a:defRPr>
            </a:lvl2pPr>
            <a:lvl3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4pPr>
            <a:lvl5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5pPr>
            <a:lvl6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6pPr>
            <a:lvl7pPr marL="0" indent="0" algn="ctr">
              <a:buClr>
                <a:schemeClr val="bg1"/>
              </a:buClr>
              <a:buNone/>
              <a:defRPr sz="3600" i="0">
                <a:solidFill>
                  <a:schemeClr val="bg1"/>
                </a:solidFill>
              </a:defRPr>
            </a:lvl7pPr>
            <a:lvl8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8pPr>
            <a:lvl9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9pPr>
          </a:lstStyle>
          <a:p>
            <a:pPr lvl="0"/>
            <a:r>
              <a:rPr lang="nl-NL" dirty="0"/>
              <a:t>Quote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 dirty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Tekst (Wit)</a:t>
            </a:r>
          </a:p>
        </p:txBody>
      </p:sp>
      <p:grpSp>
        <p:nvGrpSpPr>
          <p:cNvPr id="177" name="Groep 176">
            <a:extLst>
              <a:ext uri="{FF2B5EF4-FFF2-40B4-BE49-F238E27FC236}">
                <a16:creationId xmlns:a16="http://schemas.microsoft.com/office/drawing/2014/main" id="{BAFC4906-686F-41AF-B54B-988B69724DFC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178" name="Rechthoek 177">
              <a:extLst>
                <a:ext uri="{FF2B5EF4-FFF2-40B4-BE49-F238E27FC236}">
                  <a16:creationId xmlns:a16="http://schemas.microsoft.com/office/drawing/2014/main" id="{3A7FD316-199C-4889-802C-8104C4E7A905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9" name="Rechthoek 178">
              <a:extLst>
                <a:ext uri="{FF2B5EF4-FFF2-40B4-BE49-F238E27FC236}">
                  <a16:creationId xmlns:a16="http://schemas.microsoft.com/office/drawing/2014/main" id="{314A6B38-2210-4F89-9C96-DEB914CFDE39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180" name="Ovaal 179">
              <a:extLst>
                <a:ext uri="{FF2B5EF4-FFF2-40B4-BE49-F238E27FC236}">
                  <a16:creationId xmlns:a16="http://schemas.microsoft.com/office/drawing/2014/main" id="{C4EBB1E4-8D67-4474-968C-D14AC9D33DD6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81" name="Rechthoek 180">
              <a:extLst>
                <a:ext uri="{FF2B5EF4-FFF2-40B4-BE49-F238E27FC236}">
                  <a16:creationId xmlns:a16="http://schemas.microsoft.com/office/drawing/2014/main" id="{319D685B-FCE4-4359-8044-D33F1EB73C90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182" name="Ovaal 181">
              <a:extLst>
                <a:ext uri="{FF2B5EF4-FFF2-40B4-BE49-F238E27FC236}">
                  <a16:creationId xmlns:a16="http://schemas.microsoft.com/office/drawing/2014/main" id="{DD9E42E9-193D-47E0-8D93-951599CC0BA2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83" name="Rechthoek 182">
              <a:extLst>
                <a:ext uri="{FF2B5EF4-FFF2-40B4-BE49-F238E27FC236}">
                  <a16:creationId xmlns:a16="http://schemas.microsoft.com/office/drawing/2014/main" id="{49B0A4EE-3DE6-40DA-860A-28BA0E44A233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95" name="Tijdelijke aanduiding voor datum 3">
            <a:extLst>
              <a:ext uri="{FF2B5EF4-FFF2-40B4-BE49-F238E27FC236}">
                <a16:creationId xmlns:a16="http://schemas.microsoft.com/office/drawing/2014/main" id="{A91E032F-C789-421C-8C36-F64E9B4D0D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/>
          <a:p>
            <a:fld id="{54467C24-0DB5-4940-83ED-62E698931C33}" type="datetime1">
              <a:rPr lang="nl-NL" smtClean="0"/>
              <a:t>07-03-2023</a:t>
            </a:fld>
            <a:endParaRPr lang="nl-NL"/>
          </a:p>
        </p:txBody>
      </p:sp>
      <p:sp>
        <p:nvSpPr>
          <p:cNvPr id="96" name="Tijdelijke aanduiding voor voettekst 4">
            <a:extLst>
              <a:ext uri="{FF2B5EF4-FFF2-40B4-BE49-F238E27FC236}">
                <a16:creationId xmlns:a16="http://schemas.microsoft.com/office/drawing/2014/main" id="{55C4E1D0-1D5A-4F65-AAF0-4440EF81D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53896" y="6149975"/>
            <a:ext cx="7156386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97" name="Tijdelijke aanduiding voor dianummer 5">
            <a:extLst>
              <a:ext uri="{FF2B5EF4-FFF2-40B4-BE49-F238E27FC236}">
                <a16:creationId xmlns:a16="http://schemas.microsoft.com/office/drawing/2014/main" id="{132D052B-50B1-4AB3-A551-CCBF30C03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8646" y="6149975"/>
            <a:ext cx="433354" cy="365125"/>
          </a:xfrm>
        </p:spPr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grpSp>
        <p:nvGrpSpPr>
          <p:cNvPr id="120" name="Instructie">
            <a:extLst>
              <a:ext uri="{FF2B5EF4-FFF2-40B4-BE49-F238E27FC236}">
                <a16:creationId xmlns:a16="http://schemas.microsoft.com/office/drawing/2014/main" id="{E4A71D57-251D-4AEB-A7E1-3E1EB173CD23}"/>
              </a:ext>
            </a:extLst>
          </p:cNvPr>
          <p:cNvGrpSpPr/>
          <p:nvPr userDrawn="1"/>
        </p:nvGrpSpPr>
        <p:grpSpPr>
          <a:xfrm>
            <a:off x="-3666328" y="-99300"/>
            <a:ext cx="3391307" cy="7056601"/>
            <a:chOff x="-3666328" y="-99300"/>
            <a:chExt cx="3391307" cy="7056601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97C1925F-2D24-4524-BD1E-556F2B762348}"/>
                </a:ext>
              </a:extLst>
            </p:cNvPr>
            <p:cNvSpPr/>
            <p:nvPr userDrawn="1"/>
          </p:nvSpPr>
          <p:spPr>
            <a:xfrm>
              <a:off x="-3666328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3" name="Rechthoek 172">
              <a:extLst>
                <a:ext uri="{FF2B5EF4-FFF2-40B4-BE49-F238E27FC236}">
                  <a16:creationId xmlns:a16="http://schemas.microsoft.com/office/drawing/2014/main" id="{36EBB224-6629-43DB-A4A2-0B15DC841458}"/>
                </a:ext>
              </a:extLst>
            </p:cNvPr>
            <p:cNvSpPr/>
            <p:nvPr userDrawn="1"/>
          </p:nvSpPr>
          <p:spPr>
            <a:xfrm>
              <a:off x="-3459892" y="1706891"/>
              <a:ext cx="3086600" cy="4148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4" name="Rechthoek 173">
              <a:extLst>
                <a:ext uri="{FF2B5EF4-FFF2-40B4-BE49-F238E27FC236}">
                  <a16:creationId xmlns:a16="http://schemas.microsoft.com/office/drawing/2014/main" id="{E0C8963E-A75C-49B1-91AB-C6BBD588DC6C}"/>
                </a:ext>
              </a:extLst>
            </p:cNvPr>
            <p:cNvSpPr/>
            <p:nvPr userDrawn="1"/>
          </p:nvSpPr>
          <p:spPr>
            <a:xfrm>
              <a:off x="-3569165" y="390844"/>
              <a:ext cx="393459" cy="184058"/>
            </a:xfrm>
            <a:prstGeom prst="rect">
              <a:avLst/>
            </a:prstGeom>
            <a:solidFill>
              <a:srgbClr val="F8F8F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</a:p>
          </p:txBody>
        </p:sp>
        <p:sp>
          <p:nvSpPr>
            <p:cNvPr id="184" name="Rechthoek 183">
              <a:extLst>
                <a:ext uri="{FF2B5EF4-FFF2-40B4-BE49-F238E27FC236}">
                  <a16:creationId xmlns:a16="http://schemas.microsoft.com/office/drawing/2014/main" id="{93B0C555-2334-4C00-8E82-C932550BE01B}"/>
                </a:ext>
              </a:extLst>
            </p:cNvPr>
            <p:cNvSpPr/>
            <p:nvPr userDrawn="1"/>
          </p:nvSpPr>
          <p:spPr>
            <a:xfrm>
              <a:off x="-3564166" y="553515"/>
              <a:ext cx="383782" cy="27171"/>
            </a:xfrm>
            <a:prstGeom prst="rect">
              <a:avLst/>
            </a:prstGeom>
            <a:solidFill>
              <a:srgbClr val="B746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85" name="Groep 184">
              <a:extLst>
                <a:ext uri="{FF2B5EF4-FFF2-40B4-BE49-F238E27FC236}">
                  <a16:creationId xmlns:a16="http://schemas.microsoft.com/office/drawing/2014/main" id="{1B9E9FBE-F69F-47C5-8BE6-5E98D2FB80C5}"/>
                </a:ext>
              </a:extLst>
            </p:cNvPr>
            <p:cNvGrpSpPr/>
            <p:nvPr userDrawn="1"/>
          </p:nvGrpSpPr>
          <p:grpSpPr>
            <a:xfrm>
              <a:off x="-3315852" y="655360"/>
              <a:ext cx="137189" cy="108008"/>
              <a:chOff x="-3310843" y="700986"/>
              <a:chExt cx="182598" cy="143759"/>
            </a:xfrm>
          </p:grpSpPr>
          <p:grpSp>
            <p:nvGrpSpPr>
              <p:cNvPr id="254" name="Groep 253">
                <a:extLst>
                  <a:ext uri="{FF2B5EF4-FFF2-40B4-BE49-F238E27FC236}">
                    <a16:creationId xmlns:a16="http://schemas.microsoft.com/office/drawing/2014/main" id="{73F30772-514A-47D9-BEA0-EB81D962C50F}"/>
                  </a:ext>
                </a:extLst>
              </p:cNvPr>
              <p:cNvGrpSpPr/>
              <p:nvPr userDrawn="1"/>
            </p:nvGrpSpPr>
            <p:grpSpPr>
              <a:xfrm>
                <a:off x="-3310843" y="700986"/>
                <a:ext cx="182598" cy="143759"/>
                <a:chOff x="-3310843" y="700986"/>
                <a:chExt cx="182598" cy="143759"/>
              </a:xfrm>
            </p:grpSpPr>
            <p:cxnSp>
              <p:nvCxnSpPr>
                <p:cNvPr id="258" name="Rechte verbindingslijn 257">
                  <a:extLst>
                    <a:ext uri="{FF2B5EF4-FFF2-40B4-BE49-F238E27FC236}">
                      <a16:creationId xmlns:a16="http://schemas.microsoft.com/office/drawing/2014/main" id="{961E4FC7-3FAB-4FA1-8108-10DF9356FAA7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59" name="Rechte verbindingslijn 258">
                  <a:extLst>
                    <a:ext uri="{FF2B5EF4-FFF2-40B4-BE49-F238E27FC236}">
                      <a16:creationId xmlns:a16="http://schemas.microsoft.com/office/drawing/2014/main" id="{D214AC83-03DC-40A6-9FA2-AF4643183A4B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60" name="Rechte verbindingslijn 259">
                  <a:extLst>
                    <a:ext uri="{FF2B5EF4-FFF2-40B4-BE49-F238E27FC236}">
                      <a16:creationId xmlns:a16="http://schemas.microsoft.com/office/drawing/2014/main" id="{50BC43B2-3FA9-4F88-87E5-7EA2C3F2FF54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61" name="Rechte verbindingslijn 260">
                  <a:extLst>
                    <a:ext uri="{FF2B5EF4-FFF2-40B4-BE49-F238E27FC236}">
                      <a16:creationId xmlns:a16="http://schemas.microsoft.com/office/drawing/2014/main" id="{684A9D2D-229B-4AC2-9E1E-4E3DCE8F9306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62" name="Rechte verbindingslijn 261">
                  <a:extLst>
                    <a:ext uri="{FF2B5EF4-FFF2-40B4-BE49-F238E27FC236}">
                      <a16:creationId xmlns:a16="http://schemas.microsoft.com/office/drawing/2014/main" id="{F40588A4-C05E-4F19-9EDD-F2EC11AB0D91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255" name="Groep 254">
                <a:extLst>
                  <a:ext uri="{FF2B5EF4-FFF2-40B4-BE49-F238E27FC236}">
                    <a16:creationId xmlns:a16="http://schemas.microsoft.com/office/drawing/2014/main" id="{DA29DC86-5F29-4AEF-B44D-8780D862A35E}"/>
                  </a:ext>
                </a:extLst>
              </p:cNvPr>
              <p:cNvGrpSpPr/>
              <p:nvPr userDrawn="1"/>
            </p:nvGrpSpPr>
            <p:grpSpPr>
              <a:xfrm flipH="1">
                <a:off x="-3310774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256" name="Rechthoek 255">
                  <a:extLst>
                    <a:ext uri="{FF2B5EF4-FFF2-40B4-BE49-F238E27FC236}">
                      <a16:creationId xmlns:a16="http://schemas.microsoft.com/office/drawing/2014/main" id="{BFED55D0-F583-4074-9ACB-041A6D4A8F60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7" name="Pijl: punthaak 256">
                  <a:extLst>
                    <a:ext uri="{FF2B5EF4-FFF2-40B4-BE49-F238E27FC236}">
                      <a16:creationId xmlns:a16="http://schemas.microsoft.com/office/drawing/2014/main" id="{839B417C-B814-4C2A-B9CD-AB5CE41A957C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89" name="Groep 188">
              <a:extLst>
                <a:ext uri="{FF2B5EF4-FFF2-40B4-BE49-F238E27FC236}">
                  <a16:creationId xmlns:a16="http://schemas.microsoft.com/office/drawing/2014/main" id="{42B5BBEF-2E20-4CFC-AF94-A24A3658AE7E}"/>
                </a:ext>
              </a:extLst>
            </p:cNvPr>
            <p:cNvGrpSpPr/>
            <p:nvPr userDrawn="1"/>
          </p:nvGrpSpPr>
          <p:grpSpPr>
            <a:xfrm>
              <a:off x="-3558732" y="655360"/>
              <a:ext cx="137189" cy="108008"/>
              <a:chOff x="-3634116" y="700986"/>
              <a:chExt cx="182598" cy="143759"/>
            </a:xfrm>
          </p:grpSpPr>
          <p:grpSp>
            <p:nvGrpSpPr>
              <p:cNvPr id="245" name="Groep 244">
                <a:extLst>
                  <a:ext uri="{FF2B5EF4-FFF2-40B4-BE49-F238E27FC236}">
                    <a16:creationId xmlns:a16="http://schemas.microsoft.com/office/drawing/2014/main" id="{7FA56452-926C-4D45-9E9D-055C4485190B}"/>
                  </a:ext>
                </a:extLst>
              </p:cNvPr>
              <p:cNvGrpSpPr/>
              <p:nvPr userDrawn="1"/>
            </p:nvGrpSpPr>
            <p:grpSpPr>
              <a:xfrm>
                <a:off x="-3634116" y="700986"/>
                <a:ext cx="182598" cy="143759"/>
                <a:chOff x="-3634116" y="700986"/>
                <a:chExt cx="182598" cy="143759"/>
              </a:xfrm>
            </p:grpSpPr>
            <p:cxnSp>
              <p:nvCxnSpPr>
                <p:cNvPr id="249" name="Rechte verbindingslijn 248">
                  <a:extLst>
                    <a:ext uri="{FF2B5EF4-FFF2-40B4-BE49-F238E27FC236}">
                      <a16:creationId xmlns:a16="http://schemas.microsoft.com/office/drawing/2014/main" id="{C317330E-3330-4F9F-89FC-CC8A0372B74C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50" name="Rechte verbindingslijn 249">
                  <a:extLst>
                    <a:ext uri="{FF2B5EF4-FFF2-40B4-BE49-F238E27FC236}">
                      <a16:creationId xmlns:a16="http://schemas.microsoft.com/office/drawing/2014/main" id="{6A7D3D65-BA59-4BE8-AE6C-20C3FAAF76FA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51" name="Rechte verbindingslijn 250">
                  <a:extLst>
                    <a:ext uri="{FF2B5EF4-FFF2-40B4-BE49-F238E27FC236}">
                      <a16:creationId xmlns:a16="http://schemas.microsoft.com/office/drawing/2014/main" id="{25F0A263-4F7F-4042-8879-AFB4CA338E95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52" name="Rechte verbindingslijn 251">
                  <a:extLst>
                    <a:ext uri="{FF2B5EF4-FFF2-40B4-BE49-F238E27FC236}">
                      <a16:creationId xmlns:a16="http://schemas.microsoft.com/office/drawing/2014/main" id="{48BB2D74-561A-49DF-A156-0B96247B0BD7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53" name="Rechte verbindingslijn 252">
                  <a:extLst>
                    <a:ext uri="{FF2B5EF4-FFF2-40B4-BE49-F238E27FC236}">
                      <a16:creationId xmlns:a16="http://schemas.microsoft.com/office/drawing/2014/main" id="{BF329D7A-4581-46E6-9FFD-ED05E5A3B0E6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246" name="Groep 245">
                <a:extLst>
                  <a:ext uri="{FF2B5EF4-FFF2-40B4-BE49-F238E27FC236}">
                    <a16:creationId xmlns:a16="http://schemas.microsoft.com/office/drawing/2014/main" id="{32A36E76-08BE-43CB-871B-9F072AA2FA2C}"/>
                  </a:ext>
                </a:extLst>
              </p:cNvPr>
              <p:cNvGrpSpPr/>
              <p:nvPr userDrawn="1"/>
            </p:nvGrpSpPr>
            <p:grpSpPr>
              <a:xfrm>
                <a:off x="-3634047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247" name="Rechthoek 246">
                  <a:extLst>
                    <a:ext uri="{FF2B5EF4-FFF2-40B4-BE49-F238E27FC236}">
                      <a16:creationId xmlns:a16="http://schemas.microsoft.com/office/drawing/2014/main" id="{BC6B6D59-C70D-44F2-932B-C00013EE9C57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48" name="Pijl: punthaak 247">
                  <a:extLst>
                    <a:ext uri="{FF2B5EF4-FFF2-40B4-BE49-F238E27FC236}">
                      <a16:creationId xmlns:a16="http://schemas.microsoft.com/office/drawing/2014/main" id="{E968F117-7BF7-4531-BA8E-774850C4DEF9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cxnSp>
          <p:nvCxnSpPr>
            <p:cNvPr id="192" name="Rechte verbindingslijn 191">
              <a:extLst>
                <a:ext uri="{FF2B5EF4-FFF2-40B4-BE49-F238E27FC236}">
                  <a16:creationId xmlns:a16="http://schemas.microsoft.com/office/drawing/2014/main" id="{518FB445-4B92-452A-8304-23264C6CD9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416243" y="507591"/>
              <a:ext cx="541275" cy="141564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cxnSp>
          <p:nvCxnSpPr>
            <p:cNvPr id="193" name="Rechte verbindingslijn 192">
              <a:extLst>
                <a:ext uri="{FF2B5EF4-FFF2-40B4-BE49-F238E27FC236}">
                  <a16:creationId xmlns:a16="http://schemas.microsoft.com/office/drawing/2014/main" id="{0725C0B1-8A47-4B71-B5FC-AA40B5BB1E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178915" y="649155"/>
              <a:ext cx="299783" cy="179037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grpSp>
          <p:nvGrpSpPr>
            <p:cNvPr id="194" name="Groep 193">
              <a:extLst>
                <a:ext uri="{FF2B5EF4-FFF2-40B4-BE49-F238E27FC236}">
                  <a16:creationId xmlns:a16="http://schemas.microsoft.com/office/drawing/2014/main" id="{F45A7D46-0461-4340-925F-110DD2BAFDBA}"/>
                </a:ext>
              </a:extLst>
            </p:cNvPr>
            <p:cNvGrpSpPr/>
            <p:nvPr userDrawn="1"/>
          </p:nvGrpSpPr>
          <p:grpSpPr>
            <a:xfrm>
              <a:off x="-2881745" y="392342"/>
              <a:ext cx="268738" cy="248381"/>
              <a:chOff x="-2721817" y="347336"/>
              <a:chExt cx="432805" cy="400021"/>
            </a:xfrm>
          </p:grpSpPr>
          <p:sp>
            <p:nvSpPr>
              <p:cNvPr id="234" name="Rechthoek 233">
                <a:extLst>
                  <a:ext uri="{FF2B5EF4-FFF2-40B4-BE49-F238E27FC236}">
                    <a16:creationId xmlns:a16="http://schemas.microsoft.com/office/drawing/2014/main" id="{874C47E3-76E0-4C63-B77F-B07837555056}"/>
                  </a:ext>
                </a:extLst>
              </p:cNvPr>
              <p:cNvSpPr/>
              <p:nvPr userDrawn="1"/>
            </p:nvSpPr>
            <p:spPr>
              <a:xfrm>
                <a:off x="-2721817" y="347336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35" name="Groep 234">
                <a:extLst>
                  <a:ext uri="{FF2B5EF4-FFF2-40B4-BE49-F238E27FC236}">
                    <a16:creationId xmlns:a16="http://schemas.microsoft.com/office/drawing/2014/main" id="{916271FF-C120-4FF6-9CCE-3DAFB46627F2}"/>
                  </a:ext>
                </a:extLst>
              </p:cNvPr>
              <p:cNvGrpSpPr/>
              <p:nvPr userDrawn="1"/>
            </p:nvGrpSpPr>
            <p:grpSpPr>
              <a:xfrm>
                <a:off x="-2652453" y="431583"/>
                <a:ext cx="294076" cy="231526"/>
                <a:chOff x="-3634116" y="700986"/>
                <a:chExt cx="182598" cy="143759"/>
              </a:xfrm>
            </p:grpSpPr>
            <p:grpSp>
              <p:nvGrpSpPr>
                <p:cNvPr id="236" name="Groep 235">
                  <a:extLst>
                    <a:ext uri="{FF2B5EF4-FFF2-40B4-BE49-F238E27FC236}">
                      <a16:creationId xmlns:a16="http://schemas.microsoft.com/office/drawing/2014/main" id="{7EE86162-FAC4-4E8C-ADF9-9A9C9EEC27FA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240" name="Rechte verbindingslijn 239">
                    <a:extLst>
                      <a:ext uri="{FF2B5EF4-FFF2-40B4-BE49-F238E27FC236}">
                        <a16:creationId xmlns:a16="http://schemas.microsoft.com/office/drawing/2014/main" id="{CDE7D18E-7482-4F8F-A677-F309E089DA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1" name="Rechte verbindingslijn 240">
                    <a:extLst>
                      <a:ext uri="{FF2B5EF4-FFF2-40B4-BE49-F238E27FC236}">
                        <a16:creationId xmlns:a16="http://schemas.microsoft.com/office/drawing/2014/main" id="{2CA0C95B-BE2C-488D-8723-DA5338996D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2" name="Rechte verbindingslijn 241">
                    <a:extLst>
                      <a:ext uri="{FF2B5EF4-FFF2-40B4-BE49-F238E27FC236}">
                        <a16:creationId xmlns:a16="http://schemas.microsoft.com/office/drawing/2014/main" id="{ED55AF28-115A-4A5D-A169-3C6F28CC5EA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3" name="Rechte verbindingslijn 242">
                    <a:extLst>
                      <a:ext uri="{FF2B5EF4-FFF2-40B4-BE49-F238E27FC236}">
                        <a16:creationId xmlns:a16="http://schemas.microsoft.com/office/drawing/2014/main" id="{6B6E3E80-5032-4D13-B8C1-59C9DC40EB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4" name="Rechte verbindingslijn 243">
                    <a:extLst>
                      <a:ext uri="{FF2B5EF4-FFF2-40B4-BE49-F238E27FC236}">
                        <a16:creationId xmlns:a16="http://schemas.microsoft.com/office/drawing/2014/main" id="{2BEB7B33-027D-4C36-8DC4-541C2C65D5E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37" name="Groep 236">
                  <a:extLst>
                    <a:ext uri="{FF2B5EF4-FFF2-40B4-BE49-F238E27FC236}">
                      <a16:creationId xmlns:a16="http://schemas.microsoft.com/office/drawing/2014/main" id="{8C7E0263-BBB2-4072-82CC-5D186D96FA27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38" name="Rechthoek 237">
                    <a:extLst>
                      <a:ext uri="{FF2B5EF4-FFF2-40B4-BE49-F238E27FC236}">
                        <a16:creationId xmlns:a16="http://schemas.microsoft.com/office/drawing/2014/main" id="{6E04BC97-CBD9-4AA8-93A2-9ADC471417B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39" name="Pijl: punthaak 238">
                    <a:extLst>
                      <a:ext uri="{FF2B5EF4-FFF2-40B4-BE49-F238E27FC236}">
                        <a16:creationId xmlns:a16="http://schemas.microsoft.com/office/drawing/2014/main" id="{5EE5930D-1EAA-42FE-804E-91AF5801836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grpSp>
          <p:nvGrpSpPr>
            <p:cNvPr id="195" name="Groep 194">
              <a:extLst>
                <a:ext uri="{FF2B5EF4-FFF2-40B4-BE49-F238E27FC236}">
                  <a16:creationId xmlns:a16="http://schemas.microsoft.com/office/drawing/2014/main" id="{56C71644-AD0C-4C47-97FD-D1725784892B}"/>
                </a:ext>
              </a:extLst>
            </p:cNvPr>
            <p:cNvGrpSpPr/>
            <p:nvPr userDrawn="1"/>
          </p:nvGrpSpPr>
          <p:grpSpPr>
            <a:xfrm>
              <a:off x="-2881745" y="701339"/>
              <a:ext cx="268738" cy="248381"/>
              <a:chOff x="-2721817" y="782525"/>
              <a:chExt cx="432805" cy="400021"/>
            </a:xfrm>
          </p:grpSpPr>
          <p:sp>
            <p:nvSpPr>
              <p:cNvPr id="223" name="Rechthoek 222">
                <a:extLst>
                  <a:ext uri="{FF2B5EF4-FFF2-40B4-BE49-F238E27FC236}">
                    <a16:creationId xmlns:a16="http://schemas.microsoft.com/office/drawing/2014/main" id="{6E3223FE-B54B-4BC4-88E8-495F645FA46F}"/>
                  </a:ext>
                </a:extLst>
              </p:cNvPr>
              <p:cNvSpPr/>
              <p:nvPr userDrawn="1"/>
            </p:nvSpPr>
            <p:spPr>
              <a:xfrm>
                <a:off x="-2721817" y="782525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24" name="Groep 223">
                <a:extLst>
                  <a:ext uri="{FF2B5EF4-FFF2-40B4-BE49-F238E27FC236}">
                    <a16:creationId xmlns:a16="http://schemas.microsoft.com/office/drawing/2014/main" id="{9E2550CB-7DE2-42BE-81A2-2453A4DDC8E8}"/>
                  </a:ext>
                </a:extLst>
              </p:cNvPr>
              <p:cNvGrpSpPr/>
              <p:nvPr userDrawn="1"/>
            </p:nvGrpSpPr>
            <p:grpSpPr>
              <a:xfrm>
                <a:off x="-2652453" y="866772"/>
                <a:ext cx="294076" cy="231526"/>
                <a:chOff x="-3310843" y="700986"/>
                <a:chExt cx="182598" cy="143759"/>
              </a:xfrm>
            </p:grpSpPr>
            <p:grpSp>
              <p:nvGrpSpPr>
                <p:cNvPr id="225" name="Groep 224">
                  <a:extLst>
                    <a:ext uri="{FF2B5EF4-FFF2-40B4-BE49-F238E27FC236}">
                      <a16:creationId xmlns:a16="http://schemas.microsoft.com/office/drawing/2014/main" id="{4E37AC96-4EDC-4B3C-9BDC-E9AAB08CC981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229" name="Rechte verbindingslijn 228">
                    <a:extLst>
                      <a:ext uri="{FF2B5EF4-FFF2-40B4-BE49-F238E27FC236}">
                        <a16:creationId xmlns:a16="http://schemas.microsoft.com/office/drawing/2014/main" id="{7BFF6776-2A0A-41D7-9784-CD771C9DC79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0" name="Rechte verbindingslijn 229">
                    <a:extLst>
                      <a:ext uri="{FF2B5EF4-FFF2-40B4-BE49-F238E27FC236}">
                        <a16:creationId xmlns:a16="http://schemas.microsoft.com/office/drawing/2014/main" id="{087D4F9E-02B8-4ED2-A971-35CD5693C6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1" name="Rechte verbindingslijn 230">
                    <a:extLst>
                      <a:ext uri="{FF2B5EF4-FFF2-40B4-BE49-F238E27FC236}">
                        <a16:creationId xmlns:a16="http://schemas.microsoft.com/office/drawing/2014/main" id="{F36CF9C2-93A9-47C9-ADD2-2A88532E2EF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2" name="Rechte verbindingslijn 231">
                    <a:extLst>
                      <a:ext uri="{FF2B5EF4-FFF2-40B4-BE49-F238E27FC236}">
                        <a16:creationId xmlns:a16="http://schemas.microsoft.com/office/drawing/2014/main" id="{EF9BDA59-321E-4240-A49F-3DCF7F145C8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3" name="Rechte verbindingslijn 232">
                    <a:extLst>
                      <a:ext uri="{FF2B5EF4-FFF2-40B4-BE49-F238E27FC236}">
                        <a16:creationId xmlns:a16="http://schemas.microsoft.com/office/drawing/2014/main" id="{BF8CEF93-90BE-4C4E-8699-C2DA400ABD2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26" name="Groep 225">
                  <a:extLst>
                    <a:ext uri="{FF2B5EF4-FFF2-40B4-BE49-F238E27FC236}">
                      <a16:creationId xmlns:a16="http://schemas.microsoft.com/office/drawing/2014/main" id="{488882A6-DF32-4C5D-BC14-C600391E8C26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27" name="Rechthoek 226">
                    <a:extLst>
                      <a:ext uri="{FF2B5EF4-FFF2-40B4-BE49-F238E27FC236}">
                        <a16:creationId xmlns:a16="http://schemas.microsoft.com/office/drawing/2014/main" id="{355F31E1-C8F2-4086-8886-9A25A35087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8" name="Pijl: punthaak 227">
                    <a:extLst>
                      <a:ext uri="{FF2B5EF4-FFF2-40B4-BE49-F238E27FC236}">
                        <a16:creationId xmlns:a16="http://schemas.microsoft.com/office/drawing/2014/main" id="{B17E14B4-BE8F-4535-B2E1-A963FA6D2B0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6" name="Rechthoek 195">
              <a:extLst>
                <a:ext uri="{FF2B5EF4-FFF2-40B4-BE49-F238E27FC236}">
                  <a16:creationId xmlns:a16="http://schemas.microsoft.com/office/drawing/2014/main" id="{CD1BFFF6-6726-4B6D-93C9-66941D71E4AE}"/>
                </a:ext>
              </a:extLst>
            </p:cNvPr>
            <p:cNvSpPr/>
            <p:nvPr userDrawn="1"/>
          </p:nvSpPr>
          <p:spPr>
            <a:xfrm>
              <a:off x="-2524885" y="444350"/>
              <a:ext cx="2052000" cy="14881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verkleinen</a:t>
              </a:r>
            </a:p>
          </p:txBody>
        </p:sp>
        <p:sp>
          <p:nvSpPr>
            <p:cNvPr id="197" name="Rechthoek 196">
              <a:extLst>
                <a:ext uri="{FF2B5EF4-FFF2-40B4-BE49-F238E27FC236}">
                  <a16:creationId xmlns:a16="http://schemas.microsoft.com/office/drawing/2014/main" id="{382C968E-9C45-4F48-9E1E-CE48E09F4BFD}"/>
                </a:ext>
              </a:extLst>
            </p:cNvPr>
            <p:cNvSpPr/>
            <p:nvPr userDrawn="1"/>
          </p:nvSpPr>
          <p:spPr>
            <a:xfrm>
              <a:off x="-2524885" y="751733"/>
              <a:ext cx="2052000" cy="1400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vergroten</a:t>
              </a:r>
            </a:p>
          </p:txBody>
        </p:sp>
        <p:sp>
          <p:nvSpPr>
            <p:cNvPr id="198" name="Rechthoek 197">
              <a:extLst>
                <a:ext uri="{FF2B5EF4-FFF2-40B4-BE49-F238E27FC236}">
                  <a16:creationId xmlns:a16="http://schemas.microsoft.com/office/drawing/2014/main" id="{59E44D91-C768-449B-825D-598985B9E732}"/>
                </a:ext>
              </a:extLst>
            </p:cNvPr>
            <p:cNvSpPr/>
            <p:nvPr userDrawn="1"/>
          </p:nvSpPr>
          <p:spPr>
            <a:xfrm>
              <a:off x="-3568057" y="1100088"/>
              <a:ext cx="3194764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Gebruik, in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de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 knoppen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zoals hierboven aangegeven, om een inspring-niveau te vergroten of verkleinen.</a:t>
              </a:r>
            </a:p>
          </p:txBody>
        </p:sp>
        <p:sp>
          <p:nvSpPr>
            <p:cNvPr id="199" name="Rechthoek 198">
              <a:extLst>
                <a:ext uri="{FF2B5EF4-FFF2-40B4-BE49-F238E27FC236}">
                  <a16:creationId xmlns:a16="http://schemas.microsoft.com/office/drawing/2014/main" id="{FEBA9662-30D9-4769-B366-E75CE27E85FD}"/>
                </a:ext>
              </a:extLst>
            </p:cNvPr>
            <p:cNvSpPr/>
            <p:nvPr userDrawn="1"/>
          </p:nvSpPr>
          <p:spPr>
            <a:xfrm>
              <a:off x="-3568057" y="0"/>
              <a:ext cx="3194764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Lijstniveaus gebruiken</a:t>
              </a:r>
            </a:p>
          </p:txBody>
        </p:sp>
        <p:grpSp>
          <p:nvGrpSpPr>
            <p:cNvPr id="200" name="Groep 199">
              <a:extLst>
                <a:ext uri="{FF2B5EF4-FFF2-40B4-BE49-F238E27FC236}">
                  <a16:creationId xmlns:a16="http://schemas.microsoft.com/office/drawing/2014/main" id="{FA21C14F-F8C4-493B-AEF0-6BE190EF0088}"/>
                </a:ext>
              </a:extLst>
            </p:cNvPr>
            <p:cNvGrpSpPr/>
            <p:nvPr userDrawn="1"/>
          </p:nvGrpSpPr>
          <p:grpSpPr>
            <a:xfrm>
              <a:off x="-640848" y="5954564"/>
              <a:ext cx="267555" cy="267555"/>
              <a:chOff x="7881599" y="90188"/>
              <a:chExt cx="388279" cy="388279"/>
            </a:xfrm>
          </p:grpSpPr>
          <p:sp>
            <p:nvSpPr>
              <p:cNvPr id="221" name="Ovaal 220">
                <a:extLst>
                  <a:ext uri="{FF2B5EF4-FFF2-40B4-BE49-F238E27FC236}">
                    <a16:creationId xmlns:a16="http://schemas.microsoft.com/office/drawing/2014/main" id="{5FF174AD-CA63-4F79-A4F0-F76A19BAEE7A}"/>
                  </a:ext>
                </a:extLst>
              </p:cNvPr>
              <p:cNvSpPr/>
              <p:nvPr userDrawn="1"/>
            </p:nvSpPr>
            <p:spPr>
              <a:xfrm>
                <a:off x="7908243" y="116832"/>
                <a:ext cx="334990" cy="3349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800" cap="all" baseline="0" dirty="0" err="1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2" name="Graphic 163" descr="Informatie">
                <a:extLst>
                  <a:ext uri="{FF2B5EF4-FFF2-40B4-BE49-F238E27FC236}">
                    <a16:creationId xmlns:a16="http://schemas.microsoft.com/office/drawing/2014/main" id="{E11EA592-EC7A-4B29-80F1-DBF59E9E1713}"/>
                  </a:ext>
                </a:extLst>
              </p:cNvPr>
              <p:cNvSpPr/>
              <p:nvPr/>
            </p:nvSpPr>
            <p:spPr>
              <a:xfrm>
                <a:off x="7881599" y="90188"/>
                <a:ext cx="388279" cy="388279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tx1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01" name="Groep 200">
              <a:extLst>
                <a:ext uri="{FF2B5EF4-FFF2-40B4-BE49-F238E27FC236}">
                  <a16:creationId xmlns:a16="http://schemas.microsoft.com/office/drawing/2014/main" id="{87962FBC-3B21-4823-B4E8-9CC149B04F7E}"/>
                </a:ext>
              </a:extLst>
            </p:cNvPr>
            <p:cNvGrpSpPr/>
            <p:nvPr userDrawn="1"/>
          </p:nvGrpSpPr>
          <p:grpSpPr>
            <a:xfrm>
              <a:off x="-3569165" y="1909857"/>
              <a:ext cx="3195872" cy="3742479"/>
              <a:chOff x="-3569165" y="1742767"/>
              <a:chExt cx="3195872" cy="3742479"/>
            </a:xfrm>
          </p:grpSpPr>
          <p:sp>
            <p:nvSpPr>
              <p:cNvPr id="203" name="Ovaal 202">
                <a:extLst>
                  <a:ext uri="{FF2B5EF4-FFF2-40B4-BE49-F238E27FC236}">
                    <a16:creationId xmlns:a16="http://schemas.microsoft.com/office/drawing/2014/main" id="{DCE8B0A1-8794-49E5-86D2-81C55436563E}"/>
                  </a:ext>
                </a:extLst>
              </p:cNvPr>
              <p:cNvSpPr/>
              <p:nvPr userDrawn="1"/>
            </p:nvSpPr>
            <p:spPr>
              <a:xfrm>
                <a:off x="-3569165" y="1742767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04" name="Rechthoek 203">
                <a:extLst>
                  <a:ext uri="{FF2B5EF4-FFF2-40B4-BE49-F238E27FC236}">
                    <a16:creationId xmlns:a16="http://schemas.microsoft.com/office/drawing/2014/main" id="{049DA25A-9BFF-440F-BF51-A091A461CBF9}"/>
                  </a:ext>
                </a:extLst>
              </p:cNvPr>
              <p:cNvSpPr/>
              <p:nvPr userDrawn="1"/>
            </p:nvSpPr>
            <p:spPr>
              <a:xfrm>
                <a:off x="-3203483" y="1744627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85750" marR="0" lvl="0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kern="1200" noProof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Bullets</a:t>
                </a:r>
              </a:p>
            </p:txBody>
          </p:sp>
          <p:sp>
            <p:nvSpPr>
              <p:cNvPr id="205" name="Ovaal 204">
                <a:extLst>
                  <a:ext uri="{FF2B5EF4-FFF2-40B4-BE49-F238E27FC236}">
                    <a16:creationId xmlns:a16="http://schemas.microsoft.com/office/drawing/2014/main" id="{12AB8986-D898-4D7A-987A-C9DF0021D9C5}"/>
                  </a:ext>
                </a:extLst>
              </p:cNvPr>
              <p:cNvSpPr/>
              <p:nvPr userDrawn="1"/>
            </p:nvSpPr>
            <p:spPr>
              <a:xfrm>
                <a:off x="-3569165" y="2178116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206" name="Rechthoek 205">
                <a:extLst>
                  <a:ext uri="{FF2B5EF4-FFF2-40B4-BE49-F238E27FC236}">
                    <a16:creationId xmlns:a16="http://schemas.microsoft.com/office/drawing/2014/main" id="{91F993F0-F018-434C-8AB5-2DAEA74D60C9}"/>
                  </a:ext>
                </a:extLst>
              </p:cNvPr>
              <p:cNvSpPr/>
              <p:nvPr userDrawn="1"/>
            </p:nvSpPr>
            <p:spPr>
              <a:xfrm>
                <a:off x="-3203483" y="2179744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marR="0" lvl="1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i="0" kern="1200" noProof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Sub-bullets</a:t>
                </a:r>
              </a:p>
            </p:txBody>
          </p:sp>
          <p:sp>
            <p:nvSpPr>
              <p:cNvPr id="207" name="Ovaal 206">
                <a:extLst>
                  <a:ext uri="{FF2B5EF4-FFF2-40B4-BE49-F238E27FC236}">
                    <a16:creationId xmlns:a16="http://schemas.microsoft.com/office/drawing/2014/main" id="{0A776310-9948-4DC1-92A4-252C77882A3F}"/>
                  </a:ext>
                </a:extLst>
              </p:cNvPr>
              <p:cNvSpPr/>
              <p:nvPr userDrawn="1"/>
            </p:nvSpPr>
            <p:spPr>
              <a:xfrm>
                <a:off x="-3569165" y="261346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208" name="Rechthoek 207">
                <a:extLst>
                  <a:ext uri="{FF2B5EF4-FFF2-40B4-BE49-F238E27FC236}">
                    <a16:creationId xmlns:a16="http://schemas.microsoft.com/office/drawing/2014/main" id="{6907A055-4D38-4409-90E6-4D541D44FD71}"/>
                  </a:ext>
                </a:extLst>
              </p:cNvPr>
              <p:cNvSpPr/>
              <p:nvPr userDrawn="1"/>
            </p:nvSpPr>
            <p:spPr>
              <a:xfrm>
                <a:off x="-3203483" y="2614861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2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rgbClr val="0070C0"/>
                  </a:buClr>
                  <a:buSzPct val="85000"/>
                  <a:buFont typeface="Arial" panose="020B0604020202020204" pitchFamily="34" charset="0"/>
                  <a:buNone/>
                </a:pPr>
                <a:r>
                  <a:rPr lang="nl-NL" sz="160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Leestekst</a:t>
                </a:r>
              </a:p>
            </p:txBody>
          </p:sp>
          <p:sp>
            <p:nvSpPr>
              <p:cNvPr id="209" name="Ovaal 208">
                <a:extLst>
                  <a:ext uri="{FF2B5EF4-FFF2-40B4-BE49-F238E27FC236}">
                    <a16:creationId xmlns:a16="http://schemas.microsoft.com/office/drawing/2014/main" id="{FF67DED5-28ED-49E7-9390-2207F2A4430F}"/>
                  </a:ext>
                </a:extLst>
              </p:cNvPr>
              <p:cNvSpPr/>
              <p:nvPr userDrawn="1"/>
            </p:nvSpPr>
            <p:spPr>
              <a:xfrm>
                <a:off x="-3569165" y="304881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210" name="Rechthoek 209">
                <a:extLst>
                  <a:ext uri="{FF2B5EF4-FFF2-40B4-BE49-F238E27FC236}">
                    <a16:creationId xmlns:a16="http://schemas.microsoft.com/office/drawing/2014/main" id="{CDE8446B-9D35-4A3A-AF60-8A9FDFF9999F}"/>
                  </a:ext>
                </a:extLst>
              </p:cNvPr>
              <p:cNvSpPr/>
              <p:nvPr userDrawn="1"/>
            </p:nvSpPr>
            <p:spPr>
              <a:xfrm>
                <a:off x="-3203483" y="3049978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3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cap="none" spc="30" baseline="0" dirty="0">
                    <a:solidFill>
                      <a:schemeClr val="accent1"/>
                    </a:solidFill>
                    <a:latin typeface="+mj-lt"/>
                    <a:ea typeface="+mn-ea"/>
                    <a:cs typeface="Calibri" panose="020F0502020204030204" pitchFamily="34" charset="0"/>
                  </a:rPr>
                  <a:t>Subtitel</a:t>
                </a:r>
              </a:p>
            </p:txBody>
          </p:sp>
          <p:sp>
            <p:nvSpPr>
              <p:cNvPr id="211" name="Ovaal 210">
                <a:extLst>
                  <a:ext uri="{FF2B5EF4-FFF2-40B4-BE49-F238E27FC236}">
                    <a16:creationId xmlns:a16="http://schemas.microsoft.com/office/drawing/2014/main" id="{A5E922A3-C263-48A8-9A3C-54588DDE8E7A}"/>
                  </a:ext>
                </a:extLst>
              </p:cNvPr>
              <p:cNvSpPr/>
              <p:nvPr userDrawn="1"/>
            </p:nvSpPr>
            <p:spPr>
              <a:xfrm>
                <a:off x="-3569165" y="34841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212" name="Rechthoek 211">
                <a:extLst>
                  <a:ext uri="{FF2B5EF4-FFF2-40B4-BE49-F238E27FC236}">
                    <a16:creationId xmlns:a16="http://schemas.microsoft.com/office/drawing/2014/main" id="{F4476BA5-D346-45E4-A10F-80B9EF29DBEB}"/>
                  </a:ext>
                </a:extLst>
              </p:cNvPr>
              <p:cNvSpPr/>
              <p:nvPr userDrawn="1"/>
            </p:nvSpPr>
            <p:spPr>
              <a:xfrm>
                <a:off x="-3203483" y="3485095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63525" lvl="4" indent="-263525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+mj-lt"/>
                  <a:buAutoNum type="arabicPeriod"/>
                </a:pPr>
                <a:r>
                  <a:rPr lang="nl-NL" sz="160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Numerieke bullets</a:t>
                </a:r>
              </a:p>
            </p:txBody>
          </p:sp>
          <p:sp>
            <p:nvSpPr>
              <p:cNvPr id="213" name="Ovaal 212">
                <a:extLst>
                  <a:ext uri="{FF2B5EF4-FFF2-40B4-BE49-F238E27FC236}">
                    <a16:creationId xmlns:a16="http://schemas.microsoft.com/office/drawing/2014/main" id="{23AD6944-52D6-45E2-8552-39E97078F097}"/>
                  </a:ext>
                </a:extLst>
              </p:cNvPr>
              <p:cNvSpPr/>
              <p:nvPr userDrawn="1"/>
            </p:nvSpPr>
            <p:spPr>
              <a:xfrm>
                <a:off x="-3569165" y="3919512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</a:p>
            </p:txBody>
          </p:sp>
          <p:sp>
            <p:nvSpPr>
              <p:cNvPr id="214" name="Rechthoek 213">
                <a:extLst>
                  <a:ext uri="{FF2B5EF4-FFF2-40B4-BE49-F238E27FC236}">
                    <a16:creationId xmlns:a16="http://schemas.microsoft.com/office/drawing/2014/main" id="{5F22CC60-DFA9-455B-A466-33D3E8A1618F}"/>
                  </a:ext>
                </a:extLst>
              </p:cNvPr>
              <p:cNvSpPr/>
              <p:nvPr userDrawn="1"/>
            </p:nvSpPr>
            <p:spPr>
              <a:xfrm>
                <a:off x="-3203483" y="392021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38163" lvl="5" indent="-27463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+mj-lt"/>
                  <a:buAutoNum type="alphaLcPeriod"/>
                </a:pPr>
                <a:r>
                  <a:rPr lang="nl-NL" sz="1600" b="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Abc</a:t>
                </a:r>
              </a:p>
            </p:txBody>
          </p:sp>
          <p:sp>
            <p:nvSpPr>
              <p:cNvPr id="215" name="Ovaal 214">
                <a:extLst>
                  <a:ext uri="{FF2B5EF4-FFF2-40B4-BE49-F238E27FC236}">
                    <a16:creationId xmlns:a16="http://schemas.microsoft.com/office/drawing/2014/main" id="{C9ACBBDD-93DA-4035-9593-6303D89B09E1}"/>
                  </a:ext>
                </a:extLst>
              </p:cNvPr>
              <p:cNvSpPr/>
              <p:nvPr userDrawn="1"/>
            </p:nvSpPr>
            <p:spPr>
              <a:xfrm>
                <a:off x="-3569165" y="4354861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216" name="Rechthoek 215">
                <a:extLst>
                  <a:ext uri="{FF2B5EF4-FFF2-40B4-BE49-F238E27FC236}">
                    <a16:creationId xmlns:a16="http://schemas.microsoft.com/office/drawing/2014/main" id="{58E3C134-9D6C-472B-AE40-CF246E3B4C71}"/>
                  </a:ext>
                </a:extLst>
              </p:cNvPr>
              <p:cNvSpPr/>
              <p:nvPr userDrawn="1"/>
            </p:nvSpPr>
            <p:spPr>
              <a:xfrm>
                <a:off x="-3203483" y="4355329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lvl="6" indent="-28575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:r>
                  <a:rPr lang="nl-NL" sz="1600" b="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Bullets</a:t>
                </a:r>
              </a:p>
            </p:txBody>
          </p:sp>
          <p:sp>
            <p:nvSpPr>
              <p:cNvPr id="217" name="Ovaal 216">
                <a:extLst>
                  <a:ext uri="{FF2B5EF4-FFF2-40B4-BE49-F238E27FC236}">
                    <a16:creationId xmlns:a16="http://schemas.microsoft.com/office/drawing/2014/main" id="{469A371A-F88B-485D-BFDA-A3CAF2314B36}"/>
                  </a:ext>
                </a:extLst>
              </p:cNvPr>
              <p:cNvSpPr/>
              <p:nvPr userDrawn="1"/>
            </p:nvSpPr>
            <p:spPr>
              <a:xfrm>
                <a:off x="-3569165" y="479021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218" name="Rechthoek 217">
                <a:extLst>
                  <a:ext uri="{FF2B5EF4-FFF2-40B4-BE49-F238E27FC236}">
                    <a16:creationId xmlns:a16="http://schemas.microsoft.com/office/drawing/2014/main" id="{BB58822A-B0D9-4C28-95E6-DEBB66F39A08}"/>
                  </a:ext>
                </a:extLst>
              </p:cNvPr>
              <p:cNvSpPr/>
              <p:nvPr userDrawn="1"/>
            </p:nvSpPr>
            <p:spPr>
              <a:xfrm>
                <a:off x="-3203483" y="4790446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7" indent="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nl-NL" sz="1600" i="1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Cursief</a:t>
                </a:r>
              </a:p>
            </p:txBody>
          </p:sp>
          <p:sp>
            <p:nvSpPr>
              <p:cNvPr id="219" name="Ovaal 218">
                <a:extLst>
                  <a:ext uri="{FF2B5EF4-FFF2-40B4-BE49-F238E27FC236}">
                    <a16:creationId xmlns:a16="http://schemas.microsoft.com/office/drawing/2014/main" id="{A605A71D-AD9B-4CDC-974A-2E7A05010671}"/>
                  </a:ext>
                </a:extLst>
              </p:cNvPr>
              <p:cNvSpPr/>
              <p:nvPr userDrawn="1"/>
            </p:nvSpPr>
            <p:spPr>
              <a:xfrm>
                <a:off x="-3569165" y="52255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220" name="Rechthoek 219">
                <a:extLst>
                  <a:ext uri="{FF2B5EF4-FFF2-40B4-BE49-F238E27FC236}">
                    <a16:creationId xmlns:a16="http://schemas.microsoft.com/office/drawing/2014/main" id="{A7EE3A6E-3333-4048-9D7A-57850629DE19}"/>
                  </a:ext>
                </a:extLst>
              </p:cNvPr>
              <p:cNvSpPr/>
              <p:nvPr userDrawn="1"/>
            </p:nvSpPr>
            <p:spPr>
              <a:xfrm>
                <a:off x="-3203483" y="522556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8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dirty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rPr>
                  <a:t>Alt. Subtitel</a:t>
                </a:r>
              </a:p>
            </p:txBody>
          </p:sp>
        </p:grpSp>
        <p:sp>
          <p:nvSpPr>
            <p:cNvPr id="202" name="Rechthoek 201">
              <a:extLst>
                <a:ext uri="{FF2B5EF4-FFF2-40B4-BE49-F238E27FC236}">
                  <a16:creationId xmlns:a16="http://schemas.microsoft.com/office/drawing/2014/main" id="{C32BEE3B-706D-4403-8E13-0D7EA575C197}"/>
                </a:ext>
              </a:extLst>
            </p:cNvPr>
            <p:cNvSpPr/>
            <p:nvPr userDrawn="1"/>
          </p:nvSpPr>
          <p:spPr>
            <a:xfrm>
              <a:off x="-3568057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647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hthoek 221">
            <a:extLst>
              <a:ext uri="{FF2B5EF4-FFF2-40B4-BE49-F238E27FC236}">
                <a16:creationId xmlns:a16="http://schemas.microsoft.com/office/drawing/2014/main" id="{724CB8D2-BA8E-406C-B505-8265836C7861}"/>
              </a:ext>
            </a:extLst>
          </p:cNvPr>
          <p:cNvSpPr/>
          <p:nvPr userDrawn="1"/>
        </p:nvSpPr>
        <p:spPr>
          <a:xfrm>
            <a:off x="7783150" y="0"/>
            <a:ext cx="44125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nl-NL" sz="1600" dirty="0" err="1"/>
          </a:p>
        </p:txBody>
      </p:sp>
      <p:sp>
        <p:nvSpPr>
          <p:cNvPr id="345" name="Tijdelijke aanduiding voor tekst 344">
            <a:extLst>
              <a:ext uri="{FF2B5EF4-FFF2-40B4-BE49-F238E27FC236}">
                <a16:creationId xmlns:a16="http://schemas.microsoft.com/office/drawing/2014/main" id="{D84C272F-74D0-457C-AC06-3B3B065A90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83150" y="0"/>
            <a:ext cx="4412522" cy="6858000"/>
          </a:xfrm>
          <a:custGeom>
            <a:avLst/>
            <a:gdLst>
              <a:gd name="connsiteX0" fmla="*/ 4412522 w 4412522"/>
              <a:gd name="connsiteY0" fmla="*/ 2352112 h 6858000"/>
              <a:gd name="connsiteX1" fmla="*/ 4412522 w 4412522"/>
              <a:gd name="connsiteY1" fmla="*/ 3757179 h 6858000"/>
              <a:gd name="connsiteX2" fmla="*/ 4269333 w 4412522"/>
              <a:gd name="connsiteY2" fmla="*/ 3974787 h 6858000"/>
              <a:gd name="connsiteX3" fmla="*/ 2989013 w 4412522"/>
              <a:gd name="connsiteY3" fmla="*/ 6836122 h 6858000"/>
              <a:gd name="connsiteX4" fmla="*/ 2994506 w 4412522"/>
              <a:gd name="connsiteY4" fmla="*/ 6858000 h 6858000"/>
              <a:gd name="connsiteX5" fmla="*/ 0 w 4412522"/>
              <a:gd name="connsiteY5" fmla="*/ 6858000 h 6858000"/>
              <a:gd name="connsiteX6" fmla="*/ 0 w 4412522"/>
              <a:gd name="connsiteY6" fmla="*/ 6085117 h 6858000"/>
              <a:gd name="connsiteX7" fmla="*/ 325982 w 4412522"/>
              <a:gd name="connsiteY7" fmla="*/ 5789647 h 6858000"/>
              <a:gd name="connsiteX8" fmla="*/ 4338098 w 4412522"/>
              <a:gd name="connsiteY8" fmla="*/ 2450185 h 6858000"/>
              <a:gd name="connsiteX9" fmla="*/ 0 w 4412522"/>
              <a:gd name="connsiteY9" fmla="*/ 0 h 6858000"/>
              <a:gd name="connsiteX10" fmla="*/ 2608140 w 4412522"/>
              <a:gd name="connsiteY10" fmla="*/ 0 h 6858000"/>
              <a:gd name="connsiteX11" fmla="*/ 2586069 w 4412522"/>
              <a:gd name="connsiteY11" fmla="*/ 12623 h 6858000"/>
              <a:gd name="connsiteX12" fmla="*/ 141264 w 4412522"/>
              <a:gd name="connsiteY12" fmla="*/ 1788354 h 6858000"/>
              <a:gd name="connsiteX13" fmla="*/ 0 w 4412522"/>
              <a:gd name="connsiteY13" fmla="*/ 19211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12522" h="6858000">
                <a:moveTo>
                  <a:pt x="4412522" y="2352112"/>
                </a:moveTo>
                <a:lnTo>
                  <a:pt x="4412522" y="3757179"/>
                </a:lnTo>
                <a:lnTo>
                  <a:pt x="4269333" y="3974787"/>
                </a:lnTo>
                <a:cubicBezTo>
                  <a:pt x="3561564" y="5021951"/>
                  <a:pt x="2807208" y="5911585"/>
                  <a:pt x="2989013" y="6836122"/>
                </a:cubicBezTo>
                <a:lnTo>
                  <a:pt x="2994506" y="6858000"/>
                </a:lnTo>
                <a:lnTo>
                  <a:pt x="0" y="6858000"/>
                </a:lnTo>
                <a:lnTo>
                  <a:pt x="0" y="6085117"/>
                </a:lnTo>
                <a:lnTo>
                  <a:pt x="325982" y="5789647"/>
                </a:lnTo>
                <a:cubicBezTo>
                  <a:pt x="1673004" y="4618334"/>
                  <a:pt x="3337234" y="3682386"/>
                  <a:pt x="4338098" y="2450185"/>
                </a:cubicBezTo>
                <a:close/>
                <a:moveTo>
                  <a:pt x="0" y="0"/>
                </a:moveTo>
                <a:lnTo>
                  <a:pt x="2608140" y="0"/>
                </a:lnTo>
                <a:lnTo>
                  <a:pt x="2586069" y="12623"/>
                </a:lnTo>
                <a:cubicBezTo>
                  <a:pt x="1787019" y="481271"/>
                  <a:pt x="930057" y="1067431"/>
                  <a:pt x="141264" y="1788354"/>
                </a:cubicBezTo>
                <a:lnTo>
                  <a:pt x="0" y="1921105"/>
                </a:lnTo>
                <a:close/>
              </a:path>
            </a:pathLst>
          </a:custGeom>
          <a:solidFill>
            <a:srgbClr val="C3312F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87" name="Tijdelijke aanduiding voor afbeelding 8"/>
          <p:cNvSpPr>
            <a:spLocks noGrp="1"/>
          </p:cNvSpPr>
          <p:nvPr>
            <p:ph type="pic" sz="quarter" idx="14" hasCustomPrompt="1"/>
          </p:nvPr>
        </p:nvSpPr>
        <p:spPr>
          <a:xfrm>
            <a:off x="7783150" y="1434"/>
            <a:ext cx="4408850" cy="6856566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 icoon </a:t>
            </a:r>
            <a:br>
              <a:rPr lang="nl-NL" dirty="0"/>
            </a:br>
            <a:r>
              <a:rPr lang="nl-NL" dirty="0"/>
              <a:t>om een foto in te voegen.</a:t>
            </a:r>
            <a:br>
              <a:rPr lang="nl-NL" dirty="0"/>
            </a:br>
            <a:br>
              <a:rPr lang="nl-NL" dirty="0"/>
            </a:br>
            <a:r>
              <a:rPr lang="nl-NL" dirty="0"/>
              <a:t>Meer hulp nodig? </a:t>
            </a:r>
            <a:br>
              <a:rPr lang="nl-NL" dirty="0"/>
            </a:br>
            <a:r>
              <a:rPr lang="nl-NL" dirty="0"/>
              <a:t>Aan de zijkanten van de dia's zijn instructies </a:t>
            </a:r>
            <a:br>
              <a:rPr lang="nl-NL" dirty="0"/>
            </a:br>
            <a:r>
              <a:rPr lang="nl-NL" dirty="0"/>
              <a:t>geplaatst voor verdere informatie.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05148" y="741500"/>
            <a:ext cx="6322008" cy="490400"/>
          </a:xfrm>
        </p:spPr>
        <p:txBody>
          <a:bodyPr lIns="0" tIns="0" bIns="0"/>
          <a:lstStyle>
            <a:lvl1pPr>
              <a:defRPr/>
            </a:lvl1pPr>
          </a:lstStyle>
          <a:p>
            <a:r>
              <a:rPr lang="nl-NL" dirty="0"/>
              <a:t>Plaats hier je titel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705146" y="1591900"/>
            <a:ext cx="6321087" cy="4356463"/>
          </a:xfrm>
        </p:spPr>
        <p:txBody>
          <a:bodyPr vert="horz" lIns="0" t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Klik hier om een bullet te plaatsen.</a:t>
            </a:r>
          </a:p>
          <a:p>
            <a:pPr lvl="1"/>
            <a:r>
              <a:rPr lang="nl-NL" dirty="0"/>
              <a:t>Sub-bullets</a:t>
            </a:r>
          </a:p>
          <a:p>
            <a:pPr lvl="2"/>
            <a:r>
              <a:rPr lang="nl-NL" dirty="0"/>
              <a:t>Leestekst</a:t>
            </a:r>
          </a:p>
          <a:p>
            <a:pPr lvl="3"/>
            <a:r>
              <a:rPr lang="nl-NL" dirty="0"/>
              <a:t>Subtitel</a:t>
            </a:r>
          </a:p>
          <a:p>
            <a:pPr lvl="4"/>
            <a:r>
              <a:rPr lang="nl-NL" dirty="0"/>
              <a:t>Numerieke bullets</a:t>
            </a:r>
          </a:p>
          <a:p>
            <a:pPr lvl="5"/>
            <a:r>
              <a:rPr lang="nl-NL" dirty="0"/>
              <a:t># Abc</a:t>
            </a:r>
          </a:p>
          <a:p>
            <a:pPr lvl="6"/>
            <a:r>
              <a:rPr lang="nl-NL" dirty="0"/>
              <a:t># Bullets</a:t>
            </a:r>
          </a:p>
          <a:p>
            <a:pPr lvl="7"/>
            <a:r>
              <a:rPr lang="nl-NL" dirty="0"/>
              <a:t>Cursief</a:t>
            </a:r>
          </a:p>
          <a:p>
            <a:pPr lvl="8"/>
            <a:r>
              <a:rPr lang="nl-NL" dirty="0"/>
              <a:t>Alt. Subtitel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 dirty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Tekst en Beeld (S)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12449E3-87C9-4BD0-B185-E09D9667F4D3}" type="datetime1">
              <a:rPr lang="nl-NL" smtClean="0"/>
              <a:t>07-03-2023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60543" y="6149975"/>
            <a:ext cx="4474898" cy="365125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02C9A5-716F-45E6-800B-D4D02CE26F90}" type="slidenum">
              <a:rPr lang="nl-NL" smtClean="0"/>
              <a:pPr/>
              <a:t>‹#›</a:t>
            </a:fld>
            <a:endParaRPr lang="nl-NL"/>
          </a:p>
        </p:txBody>
      </p:sp>
      <p:grpSp>
        <p:nvGrpSpPr>
          <p:cNvPr id="8" name="Instructie">
            <a:extLst>
              <a:ext uri="{FF2B5EF4-FFF2-40B4-BE49-F238E27FC236}">
                <a16:creationId xmlns:a16="http://schemas.microsoft.com/office/drawing/2014/main" id="{D75CBF04-5AAE-41F3-A6F9-8DE3EDEC00C2}"/>
              </a:ext>
            </a:extLst>
          </p:cNvPr>
          <p:cNvGrpSpPr/>
          <p:nvPr userDrawn="1"/>
        </p:nvGrpSpPr>
        <p:grpSpPr>
          <a:xfrm>
            <a:off x="12441539" y="-99300"/>
            <a:ext cx="3391307" cy="7056601"/>
            <a:chOff x="12441539" y="-99300"/>
            <a:chExt cx="3391307" cy="7056601"/>
          </a:xfrm>
        </p:grpSpPr>
        <p:sp>
          <p:nvSpPr>
            <p:cNvPr id="340" name="Rechthoek 339">
              <a:extLst>
                <a:ext uri="{FF2B5EF4-FFF2-40B4-BE49-F238E27FC236}">
                  <a16:creationId xmlns:a16="http://schemas.microsoft.com/office/drawing/2014/main" id="{BEA4E157-D90A-422B-B71A-E70CC3ED108C}"/>
                </a:ext>
              </a:extLst>
            </p:cNvPr>
            <p:cNvSpPr/>
            <p:nvPr userDrawn="1"/>
          </p:nvSpPr>
          <p:spPr>
            <a:xfrm>
              <a:off x="12441539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0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1" name="Ovaal 340">
              <a:extLst>
                <a:ext uri="{FF2B5EF4-FFF2-40B4-BE49-F238E27FC236}">
                  <a16:creationId xmlns:a16="http://schemas.microsoft.com/office/drawing/2014/main" id="{A0EDD027-011E-4162-A8D2-05E074348129}"/>
                </a:ext>
              </a:extLst>
            </p:cNvPr>
            <p:cNvSpPr/>
            <p:nvPr userDrawn="1"/>
          </p:nvSpPr>
          <p:spPr>
            <a:xfrm>
              <a:off x="15501708" y="5972924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800" b="0" cap="all" baseline="0" dirty="0" err="1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2" name="Graphic 163" descr="Informatie">
              <a:extLst>
                <a:ext uri="{FF2B5EF4-FFF2-40B4-BE49-F238E27FC236}">
                  <a16:creationId xmlns:a16="http://schemas.microsoft.com/office/drawing/2014/main" id="{2653B8BF-E695-4603-A8AC-9BE9C92AE098}"/>
                </a:ext>
              </a:extLst>
            </p:cNvPr>
            <p:cNvSpPr/>
            <p:nvPr userDrawn="1"/>
          </p:nvSpPr>
          <p:spPr>
            <a:xfrm>
              <a:off x="15483348" y="5954564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tx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2000" b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3" name="Rechthoek 342">
              <a:extLst>
                <a:ext uri="{FF2B5EF4-FFF2-40B4-BE49-F238E27FC236}">
                  <a16:creationId xmlns:a16="http://schemas.microsoft.com/office/drawing/2014/main" id="{4E1D4197-CD62-4510-BF6A-D8CE6E5CEE32}"/>
                </a:ext>
              </a:extLst>
            </p:cNvPr>
            <p:cNvSpPr/>
            <p:nvPr userDrawn="1"/>
          </p:nvSpPr>
          <p:spPr>
            <a:xfrm>
              <a:off x="12556139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  <p:grpSp>
          <p:nvGrpSpPr>
            <p:cNvPr id="299" name="INSTRUCTIE">
              <a:extLst>
                <a:ext uri="{FF2B5EF4-FFF2-40B4-BE49-F238E27FC236}">
                  <a16:creationId xmlns:a16="http://schemas.microsoft.com/office/drawing/2014/main" id="{F8FF1ECB-491C-474E-9C2B-53FBD39B4C42}"/>
                </a:ext>
              </a:extLst>
            </p:cNvPr>
            <p:cNvGrpSpPr/>
            <p:nvPr userDrawn="1"/>
          </p:nvGrpSpPr>
          <p:grpSpPr>
            <a:xfrm>
              <a:off x="12556437" y="0"/>
              <a:ext cx="3194765" cy="3863595"/>
              <a:chOff x="12556437" y="0"/>
              <a:chExt cx="3194765" cy="3863595"/>
            </a:xfrm>
          </p:grpSpPr>
          <p:sp>
            <p:nvSpPr>
              <p:cNvPr id="300" name="Rechthoek 299">
                <a:extLst>
                  <a:ext uri="{FF2B5EF4-FFF2-40B4-BE49-F238E27FC236}">
                    <a16:creationId xmlns:a16="http://schemas.microsoft.com/office/drawing/2014/main" id="{AC25A46B-B116-417A-B35B-4274E26F08B4}"/>
                  </a:ext>
                </a:extLst>
              </p:cNvPr>
              <p:cNvSpPr/>
              <p:nvPr userDrawn="1"/>
            </p:nvSpPr>
            <p:spPr>
              <a:xfrm>
                <a:off x="12556438" y="0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Afbeelding invoegen/veranderen</a:t>
                </a:r>
              </a:p>
            </p:txBody>
          </p:sp>
          <p:sp>
            <p:nvSpPr>
              <p:cNvPr id="302" name="Ovaal 301">
                <a:extLst>
                  <a:ext uri="{FF2B5EF4-FFF2-40B4-BE49-F238E27FC236}">
                    <a16:creationId xmlns:a16="http://schemas.microsoft.com/office/drawing/2014/main" id="{C76C4F73-57BA-4DC9-BD96-4D1ED5901788}"/>
                  </a:ext>
                </a:extLst>
              </p:cNvPr>
              <p:cNvSpPr/>
              <p:nvPr userDrawn="1"/>
            </p:nvSpPr>
            <p:spPr>
              <a:xfrm>
                <a:off x="12556437" y="39420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303" name="Rechthoek 302">
                <a:extLst>
                  <a:ext uri="{FF2B5EF4-FFF2-40B4-BE49-F238E27FC236}">
                    <a16:creationId xmlns:a16="http://schemas.microsoft.com/office/drawing/2014/main" id="{839DE31E-B895-4ECF-9B7D-6C79C6DEFA4A}"/>
                  </a:ext>
                </a:extLst>
              </p:cNvPr>
              <p:cNvSpPr/>
              <p:nvPr userDrawn="1"/>
            </p:nvSpPr>
            <p:spPr>
              <a:xfrm>
                <a:off x="12922118" y="393161"/>
                <a:ext cx="2829084" cy="57856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afbeelding d.m.v. de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‘Delete’-knop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afbeelding in te voegen. </a:t>
                </a:r>
                <a:r>
                  <a:rPr kumimoji="0" lang="nl-NL" sz="11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voorbeeld).</a:t>
                </a:r>
                <a:endPara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4" name="Ovaal 303">
                <a:extLst>
                  <a:ext uri="{FF2B5EF4-FFF2-40B4-BE49-F238E27FC236}">
                    <a16:creationId xmlns:a16="http://schemas.microsoft.com/office/drawing/2014/main" id="{58AC2D36-34BE-401B-91EB-F4C71DE6C6FF}"/>
                  </a:ext>
                </a:extLst>
              </p:cNvPr>
              <p:cNvSpPr/>
              <p:nvPr userDrawn="1"/>
            </p:nvSpPr>
            <p:spPr>
              <a:xfrm>
                <a:off x="12556437" y="157360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305" name="Rechthoek 304">
                <a:extLst>
                  <a:ext uri="{FF2B5EF4-FFF2-40B4-BE49-F238E27FC236}">
                    <a16:creationId xmlns:a16="http://schemas.microsoft.com/office/drawing/2014/main" id="{C1D63E32-95E1-43DE-9C4B-17C802176AF4}"/>
                  </a:ext>
                </a:extLst>
              </p:cNvPr>
              <p:cNvSpPr/>
              <p:nvPr userDrawn="1"/>
            </p:nvSpPr>
            <p:spPr>
              <a:xfrm>
                <a:off x="12922118" y="1573600"/>
                <a:ext cx="2829084" cy="28873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de gewenste afbeelding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klik 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‘Invoegen’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06" name="Groep 305">
                <a:extLst>
                  <a:ext uri="{FF2B5EF4-FFF2-40B4-BE49-F238E27FC236}">
                    <a16:creationId xmlns:a16="http://schemas.microsoft.com/office/drawing/2014/main" id="{D5508363-F6DE-4EF8-8A88-BD8422740A58}"/>
                  </a:ext>
                </a:extLst>
              </p:cNvPr>
              <p:cNvGrpSpPr/>
              <p:nvPr userDrawn="1"/>
            </p:nvGrpSpPr>
            <p:grpSpPr>
              <a:xfrm>
                <a:off x="12922118" y="2014408"/>
                <a:ext cx="825500" cy="209550"/>
                <a:chOff x="13504624" y="2482850"/>
                <a:chExt cx="825500" cy="209550"/>
              </a:xfrm>
            </p:grpSpPr>
            <p:sp>
              <p:nvSpPr>
                <p:cNvPr id="333" name="Rechthoek 332">
                  <a:extLst>
                    <a:ext uri="{FF2B5EF4-FFF2-40B4-BE49-F238E27FC236}">
                      <a16:creationId xmlns:a16="http://schemas.microsoft.com/office/drawing/2014/main" id="{97A034DE-B6A1-430F-B82E-9167F68C4E31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Invoegen</a:t>
                  </a:r>
                </a:p>
              </p:txBody>
            </p:sp>
            <p:cxnSp>
              <p:nvCxnSpPr>
                <p:cNvPr id="334" name="Rechte verbindingslijn 333">
                  <a:extLst>
                    <a:ext uri="{FF2B5EF4-FFF2-40B4-BE49-F238E27FC236}">
                      <a16:creationId xmlns:a16="http://schemas.microsoft.com/office/drawing/2014/main" id="{FE27B9E8-B5A8-454E-A3F2-4398DFE6F844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335" name="Gelijkbenige driehoek 334">
                  <a:extLst>
                    <a:ext uri="{FF2B5EF4-FFF2-40B4-BE49-F238E27FC236}">
                      <a16:creationId xmlns:a16="http://schemas.microsoft.com/office/drawing/2014/main" id="{2969C76B-782C-4415-9924-3A7A8C9A7F07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07" name="Groep 306">
                <a:extLst>
                  <a:ext uri="{FF2B5EF4-FFF2-40B4-BE49-F238E27FC236}">
                    <a16:creationId xmlns:a16="http://schemas.microsoft.com/office/drawing/2014/main" id="{B3D9074C-F110-4DDA-B509-E6F65C88F4A3}"/>
                  </a:ext>
                </a:extLst>
              </p:cNvPr>
              <p:cNvGrpSpPr/>
              <p:nvPr userDrawn="1"/>
            </p:nvGrpSpPr>
            <p:grpSpPr>
              <a:xfrm>
                <a:off x="12922118" y="1108029"/>
                <a:ext cx="294789" cy="318834"/>
                <a:chOff x="14466489" y="1001522"/>
                <a:chExt cx="290627" cy="314333"/>
              </a:xfrm>
            </p:grpSpPr>
            <p:sp>
              <p:nvSpPr>
                <p:cNvPr id="327" name="Rechthoek 326">
                  <a:extLst>
                    <a:ext uri="{FF2B5EF4-FFF2-40B4-BE49-F238E27FC236}">
                      <a16:creationId xmlns:a16="http://schemas.microsoft.com/office/drawing/2014/main" id="{BAD4AB2B-7790-4F9B-8733-CCAB98524B69}"/>
                    </a:ext>
                  </a:extLst>
                </p:cNvPr>
                <p:cNvSpPr/>
                <p:nvPr userDrawn="1"/>
              </p:nvSpPr>
              <p:spPr>
                <a:xfrm>
                  <a:off x="14466489" y="1001522"/>
                  <a:ext cx="257935" cy="25416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C0C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8" name="Ovaal 327">
                  <a:extLst>
                    <a:ext uri="{FF2B5EF4-FFF2-40B4-BE49-F238E27FC236}">
                      <a16:creationId xmlns:a16="http://schemas.microsoft.com/office/drawing/2014/main" id="{20093EA5-9F11-4F1B-9D53-C74A60499073}"/>
                    </a:ext>
                  </a:extLst>
                </p:cNvPr>
                <p:cNvSpPr/>
                <p:nvPr userDrawn="1"/>
              </p:nvSpPr>
              <p:spPr>
                <a:xfrm>
                  <a:off x="14623626" y="1033630"/>
                  <a:ext cx="71169" cy="71169"/>
                </a:xfrm>
                <a:prstGeom prst="ellipse">
                  <a:avLst/>
                </a:prstGeom>
                <a:solidFill>
                  <a:srgbClr val="F1D8A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9" name="Vrije vorm: vorm 328">
                  <a:extLst>
                    <a:ext uri="{FF2B5EF4-FFF2-40B4-BE49-F238E27FC236}">
                      <a16:creationId xmlns:a16="http://schemas.microsoft.com/office/drawing/2014/main" id="{3C82F996-EF33-4A2E-AC94-D8348B10D494}"/>
                    </a:ext>
                  </a:extLst>
                </p:cNvPr>
                <p:cNvSpPr/>
                <p:nvPr userDrawn="1"/>
              </p:nvSpPr>
              <p:spPr>
                <a:xfrm rot="2700000">
                  <a:off x="14498877" y="1157846"/>
                  <a:ext cx="168558" cy="147459"/>
                </a:xfrm>
                <a:custGeom>
                  <a:avLst/>
                  <a:gdLst>
                    <a:gd name="connsiteX0" fmla="*/ 12837 w 168558"/>
                    <a:gd name="connsiteY0" fmla="*/ 12836 h 147459"/>
                    <a:gd name="connsiteX1" fmla="*/ 43826 w 168558"/>
                    <a:gd name="connsiteY1" fmla="*/ 0 h 147459"/>
                    <a:gd name="connsiteX2" fmla="*/ 168558 w 168558"/>
                    <a:gd name="connsiteY2" fmla="*/ 0 h 147459"/>
                    <a:gd name="connsiteX3" fmla="*/ 21099 w 168558"/>
                    <a:gd name="connsiteY3" fmla="*/ 147459 h 147459"/>
                    <a:gd name="connsiteX4" fmla="*/ 0 w 168558"/>
                    <a:gd name="connsiteY4" fmla="*/ 126361 h 147459"/>
                    <a:gd name="connsiteX5" fmla="*/ 0 w 168558"/>
                    <a:gd name="connsiteY5" fmla="*/ 43826 h 147459"/>
                    <a:gd name="connsiteX6" fmla="*/ 12837 w 168558"/>
                    <a:gd name="connsiteY6" fmla="*/ 12836 h 147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8558" h="147459">
                      <a:moveTo>
                        <a:pt x="12837" y="12836"/>
                      </a:moveTo>
                      <a:cubicBezTo>
                        <a:pt x="20768" y="4905"/>
                        <a:pt x="31724" y="0"/>
                        <a:pt x="43826" y="0"/>
                      </a:cubicBezTo>
                      <a:lnTo>
                        <a:pt x="168558" y="0"/>
                      </a:lnTo>
                      <a:lnTo>
                        <a:pt x="21099" y="147459"/>
                      </a:lnTo>
                      <a:lnTo>
                        <a:pt x="0" y="126361"/>
                      </a:lnTo>
                      <a:lnTo>
                        <a:pt x="0" y="43826"/>
                      </a:lnTo>
                      <a:cubicBezTo>
                        <a:pt x="1" y="31723"/>
                        <a:pt x="4906" y="20767"/>
                        <a:pt x="12837" y="12836"/>
                      </a:cubicBezTo>
                      <a:close/>
                    </a:path>
                  </a:pathLst>
                </a:custGeom>
                <a:solidFill>
                  <a:srgbClr val="C9D8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0" name="Rechthoek: afgeronde hoeken 329">
                  <a:extLst>
                    <a:ext uri="{FF2B5EF4-FFF2-40B4-BE49-F238E27FC236}">
                      <a16:creationId xmlns:a16="http://schemas.microsoft.com/office/drawing/2014/main" id="{0BCC2286-5888-409E-86AD-76D6DF298BBF}"/>
                    </a:ext>
                  </a:extLst>
                </p:cNvPr>
                <p:cNvSpPr/>
                <p:nvPr userDrawn="1"/>
              </p:nvSpPr>
              <p:spPr>
                <a:xfrm>
                  <a:off x="14601150" y="1145314"/>
                  <a:ext cx="155966" cy="116816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331" name="Rechte verbindingslijn 330">
                  <a:extLst>
                    <a:ext uri="{FF2B5EF4-FFF2-40B4-BE49-F238E27FC236}">
                      <a16:creationId xmlns:a16="http://schemas.microsoft.com/office/drawing/2014/main" id="{AD182E72-B635-4237-BD6F-319156E3554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4637490" y="1308665"/>
                  <a:ext cx="83286" cy="0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2" name="Rechte verbindingslijn 331">
                  <a:extLst>
                    <a:ext uri="{FF2B5EF4-FFF2-40B4-BE49-F238E27FC236}">
                      <a16:creationId xmlns:a16="http://schemas.microsoft.com/office/drawing/2014/main" id="{F23F1647-6CBD-4553-86E7-C1C8DEB93390}"/>
                    </a:ext>
                  </a:extLst>
                </p:cNvPr>
                <p:cNvCxnSpPr>
                  <a:cxnSpLocks/>
                  <a:stCxn id="330" idx="2"/>
                </p:cNvCxnSpPr>
                <p:nvPr userDrawn="1"/>
              </p:nvCxnSpPr>
              <p:spPr>
                <a:xfrm flipH="1">
                  <a:off x="14678717" y="1262130"/>
                  <a:ext cx="416" cy="43573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308" name="Ovaal 307">
                <a:extLst>
                  <a:ext uri="{FF2B5EF4-FFF2-40B4-BE49-F238E27FC236}">
                    <a16:creationId xmlns:a16="http://schemas.microsoft.com/office/drawing/2014/main" id="{52D4EAFF-EF9D-4901-9CC1-0F2DC588F8CC}"/>
                  </a:ext>
                </a:extLst>
              </p:cNvPr>
              <p:cNvSpPr/>
              <p:nvPr userDrawn="1"/>
            </p:nvSpPr>
            <p:spPr>
              <a:xfrm>
                <a:off x="12556437" y="237685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309" name="Rechthoek 308">
                <a:extLst>
                  <a:ext uri="{FF2B5EF4-FFF2-40B4-BE49-F238E27FC236}">
                    <a16:creationId xmlns:a16="http://schemas.microsoft.com/office/drawing/2014/main" id="{A58034F2-5401-4EAB-B7C9-C931846B1B08}"/>
                  </a:ext>
                </a:extLst>
              </p:cNvPr>
              <p:cNvSpPr/>
              <p:nvPr userDrawn="1"/>
            </p:nvSpPr>
            <p:spPr>
              <a:xfrm>
                <a:off x="12922118" y="2376853"/>
                <a:ext cx="2829083" cy="73080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Om de afbeelding te schalen of bij te snijden, ga naar de tab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voor afbeeldingen - Opmaak’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 klik op de knop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‘Bijsnijden’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Schaal met de bolletjes de afbeelding en met de hoekjes het afbeeldingskader.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0" name="Groep 309">
                <a:extLst>
                  <a:ext uri="{FF2B5EF4-FFF2-40B4-BE49-F238E27FC236}">
                    <a16:creationId xmlns:a16="http://schemas.microsoft.com/office/drawing/2014/main" id="{52D0969E-16EF-44F8-94D0-9848C7DEAB5F}"/>
                  </a:ext>
                </a:extLst>
              </p:cNvPr>
              <p:cNvGrpSpPr/>
              <p:nvPr userDrawn="1"/>
            </p:nvGrpSpPr>
            <p:grpSpPr>
              <a:xfrm>
                <a:off x="12776234" y="3250677"/>
                <a:ext cx="684511" cy="612918"/>
                <a:chOff x="12579993" y="3403241"/>
                <a:chExt cx="828259" cy="741632"/>
              </a:xfrm>
            </p:grpSpPr>
            <p:grpSp>
              <p:nvGrpSpPr>
                <p:cNvPr id="311" name="Groep 310">
                  <a:extLst>
                    <a:ext uri="{FF2B5EF4-FFF2-40B4-BE49-F238E27FC236}">
                      <a16:creationId xmlns:a16="http://schemas.microsoft.com/office/drawing/2014/main" id="{232811A9-F406-4AFD-8036-86B504F8E474}"/>
                    </a:ext>
                  </a:extLst>
                </p:cNvPr>
                <p:cNvGrpSpPr/>
                <p:nvPr userDrawn="1"/>
              </p:nvGrpSpPr>
              <p:grpSpPr>
                <a:xfrm>
                  <a:off x="12771568" y="3403241"/>
                  <a:ext cx="467138" cy="448489"/>
                  <a:chOff x="12782195" y="3403241"/>
                  <a:chExt cx="467138" cy="448489"/>
                </a:xfrm>
              </p:grpSpPr>
              <p:grpSp>
                <p:nvGrpSpPr>
                  <p:cNvPr id="314" name="Groep 313">
                    <a:extLst>
                      <a:ext uri="{FF2B5EF4-FFF2-40B4-BE49-F238E27FC236}">
                        <a16:creationId xmlns:a16="http://schemas.microsoft.com/office/drawing/2014/main" id="{B2B689A2-5ABA-4F98-97FA-DD79519D091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82195" y="3403241"/>
                    <a:ext cx="412967" cy="393907"/>
                    <a:chOff x="13554906" y="3320109"/>
                    <a:chExt cx="443906" cy="423419"/>
                  </a:xfrm>
                </p:grpSpPr>
                <p:grpSp>
                  <p:nvGrpSpPr>
                    <p:cNvPr id="321" name="Groep 320">
                      <a:extLst>
                        <a:ext uri="{FF2B5EF4-FFF2-40B4-BE49-F238E27FC236}">
                          <a16:creationId xmlns:a16="http://schemas.microsoft.com/office/drawing/2014/main" id="{1F1B1860-7EDC-4E24-9F2D-02069228FC6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554906" y="3320109"/>
                      <a:ext cx="443906" cy="423419"/>
                      <a:chOff x="12909684" y="1276143"/>
                      <a:chExt cx="443906" cy="423419"/>
                    </a:xfrm>
                  </p:grpSpPr>
                  <p:sp>
                    <p:nvSpPr>
                      <p:cNvPr id="324" name="Rechthoek 323">
                        <a:extLst>
                          <a:ext uri="{FF2B5EF4-FFF2-40B4-BE49-F238E27FC236}">
                            <a16:creationId xmlns:a16="http://schemas.microsoft.com/office/drawing/2014/main" id="{0F88FD83-3E13-4E86-AD72-332755EA2163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18700" y="1285262"/>
                        <a:ext cx="434890" cy="4143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818181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25" name="Rechthoek 324">
                        <a:extLst>
                          <a:ext uri="{FF2B5EF4-FFF2-40B4-BE49-F238E27FC236}">
                            <a16:creationId xmlns:a16="http://schemas.microsoft.com/office/drawing/2014/main" id="{136B3945-902F-4B3A-86D3-323AADC4948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261629" cy="2578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26" name="Ovaal 325">
                        <a:extLst>
                          <a:ext uri="{FF2B5EF4-FFF2-40B4-BE49-F238E27FC236}">
                            <a16:creationId xmlns:a16="http://schemas.microsoft.com/office/drawing/2014/main" id="{3F0E545D-C614-45EF-8384-ECE45EE8500E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69071" y="1308711"/>
                        <a:ext cx="72188" cy="72188"/>
                      </a:xfrm>
                      <a:prstGeom prst="ellipse">
                        <a:avLst/>
                      </a:prstGeom>
                      <a:solidFill>
                        <a:srgbClr val="ECC67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nl-NL" sz="1000" b="1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pic>
                  <p:nvPicPr>
                    <p:cNvPr id="322" name="Afbeelding 321">
                      <a:extLst>
                        <a:ext uri="{FF2B5EF4-FFF2-40B4-BE49-F238E27FC236}">
                          <a16:creationId xmlns:a16="http://schemas.microsoft.com/office/drawing/2014/main" id="{78A27347-0905-4838-9788-9552012D0DCD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567296" y="3424991"/>
                      <a:ext cx="173367" cy="1402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3" name="Afbeelding 322">
                      <a:extLst>
                        <a:ext uri="{FF2B5EF4-FFF2-40B4-BE49-F238E27FC236}">
                          <a16:creationId xmlns:a16="http://schemas.microsoft.com/office/drawing/2014/main" id="{0A763B74-4BC5-4F57-972D-8965888D5525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3635598" y="3454369"/>
                      <a:ext cx="173367" cy="11142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15" name="Groep 314">
                    <a:extLst>
                      <a:ext uri="{FF2B5EF4-FFF2-40B4-BE49-F238E27FC236}">
                        <a16:creationId xmlns:a16="http://schemas.microsoft.com/office/drawing/2014/main" id="{60004A44-9B07-41B2-8F1F-010BFFFAD79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103513" y="3705268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319" name="Rechthoek 318">
                      <a:extLst>
                        <a:ext uri="{FF2B5EF4-FFF2-40B4-BE49-F238E27FC236}">
                          <a16:creationId xmlns:a16="http://schemas.microsoft.com/office/drawing/2014/main" id="{28308688-F7A3-4E26-9004-2C0F33ACF99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20" name="Rechthoek 319">
                      <a:extLst>
                        <a:ext uri="{FF2B5EF4-FFF2-40B4-BE49-F238E27FC236}">
                          <a16:creationId xmlns:a16="http://schemas.microsoft.com/office/drawing/2014/main" id="{2FD439C1-36DA-4BC0-A361-2B98DF5B3C1A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316" name="Groep 315">
                    <a:extLst>
                      <a:ext uri="{FF2B5EF4-FFF2-40B4-BE49-F238E27FC236}">
                        <a16:creationId xmlns:a16="http://schemas.microsoft.com/office/drawing/2014/main" id="{D87EC7B3-EC44-4B09-8399-86CF3EEFF66D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13061402" y="3665637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317" name="Rechthoek 316">
                      <a:extLst>
                        <a:ext uri="{FF2B5EF4-FFF2-40B4-BE49-F238E27FC236}">
                          <a16:creationId xmlns:a16="http://schemas.microsoft.com/office/drawing/2014/main" id="{5E7E3ED5-614F-491C-81AC-225136F1D53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18" name="Rechthoek 317">
                      <a:extLst>
                        <a:ext uri="{FF2B5EF4-FFF2-40B4-BE49-F238E27FC236}">
                          <a16:creationId xmlns:a16="http://schemas.microsoft.com/office/drawing/2014/main" id="{D8F986D7-B456-4149-B7EF-06B4D0AB3EC2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  <p:sp>
              <p:nvSpPr>
                <p:cNvPr id="312" name="Rechthoek 311">
                  <a:extLst>
                    <a:ext uri="{FF2B5EF4-FFF2-40B4-BE49-F238E27FC236}">
                      <a16:creationId xmlns:a16="http://schemas.microsoft.com/office/drawing/2014/main" id="{5C2EEEB4-0EDF-4BC8-A73D-A5BBC8797C64}"/>
                    </a:ext>
                  </a:extLst>
                </p:cNvPr>
                <p:cNvSpPr/>
                <p:nvPr userDrawn="1"/>
              </p:nvSpPr>
              <p:spPr>
                <a:xfrm>
                  <a:off x="12579993" y="3889890"/>
                  <a:ext cx="828259" cy="1611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Bijsnijden</a:t>
                  </a:r>
                </a:p>
              </p:txBody>
            </p:sp>
            <p:sp>
              <p:nvSpPr>
                <p:cNvPr id="313" name="Gelijkbenige driehoek 312">
                  <a:extLst>
                    <a:ext uri="{FF2B5EF4-FFF2-40B4-BE49-F238E27FC236}">
                      <a16:creationId xmlns:a16="http://schemas.microsoft.com/office/drawing/2014/main" id="{25AFDD3E-A783-4560-9B73-7E4014ACF1EA}"/>
                    </a:ext>
                  </a:extLst>
                </p:cNvPr>
                <p:cNvSpPr/>
                <p:nvPr userDrawn="1"/>
              </p:nvSpPr>
              <p:spPr>
                <a:xfrm rot="10800000">
                  <a:off x="12950688" y="4093726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28" name="Instructie">
            <a:extLst>
              <a:ext uri="{FF2B5EF4-FFF2-40B4-BE49-F238E27FC236}">
                <a16:creationId xmlns:a16="http://schemas.microsoft.com/office/drawing/2014/main" id="{3408020B-5DFB-4D07-A5E6-0F5C8D6BF94E}"/>
              </a:ext>
            </a:extLst>
          </p:cNvPr>
          <p:cNvGrpSpPr/>
          <p:nvPr userDrawn="1"/>
        </p:nvGrpSpPr>
        <p:grpSpPr>
          <a:xfrm>
            <a:off x="-3666328" y="-99300"/>
            <a:ext cx="3391307" cy="7056601"/>
            <a:chOff x="-3666328" y="-99300"/>
            <a:chExt cx="3391307" cy="7056601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89E98E01-DE22-4FE1-8698-4689BB35D2EC}"/>
                </a:ext>
              </a:extLst>
            </p:cNvPr>
            <p:cNvSpPr/>
            <p:nvPr userDrawn="1"/>
          </p:nvSpPr>
          <p:spPr>
            <a:xfrm>
              <a:off x="-3666328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C1303418-B84D-4DF0-BE06-07B0F9C3CFC5}"/>
                </a:ext>
              </a:extLst>
            </p:cNvPr>
            <p:cNvSpPr/>
            <p:nvPr userDrawn="1"/>
          </p:nvSpPr>
          <p:spPr>
            <a:xfrm>
              <a:off x="-3459892" y="1706891"/>
              <a:ext cx="3086600" cy="4148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1" name="Rechthoek 130">
              <a:extLst>
                <a:ext uri="{FF2B5EF4-FFF2-40B4-BE49-F238E27FC236}">
                  <a16:creationId xmlns:a16="http://schemas.microsoft.com/office/drawing/2014/main" id="{6B3F3091-3FFE-488B-A9B0-C0A5EB4C8BF9}"/>
                </a:ext>
              </a:extLst>
            </p:cNvPr>
            <p:cNvSpPr/>
            <p:nvPr userDrawn="1"/>
          </p:nvSpPr>
          <p:spPr>
            <a:xfrm>
              <a:off x="-3569165" y="390844"/>
              <a:ext cx="393459" cy="184058"/>
            </a:xfrm>
            <a:prstGeom prst="rect">
              <a:avLst/>
            </a:prstGeom>
            <a:solidFill>
              <a:srgbClr val="F8F8F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C7441EE7-4C2D-429E-A9EA-EFDA40A48FBB}"/>
                </a:ext>
              </a:extLst>
            </p:cNvPr>
            <p:cNvSpPr/>
            <p:nvPr userDrawn="1"/>
          </p:nvSpPr>
          <p:spPr>
            <a:xfrm>
              <a:off x="-3564166" y="553515"/>
              <a:ext cx="383782" cy="27171"/>
            </a:xfrm>
            <a:prstGeom prst="rect">
              <a:avLst/>
            </a:prstGeom>
            <a:solidFill>
              <a:srgbClr val="B746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DDE1E30F-2F46-4F9D-AD2D-60D4A9CC9FB6}"/>
                </a:ext>
              </a:extLst>
            </p:cNvPr>
            <p:cNvGrpSpPr/>
            <p:nvPr userDrawn="1"/>
          </p:nvGrpSpPr>
          <p:grpSpPr>
            <a:xfrm>
              <a:off x="-3315852" y="655360"/>
              <a:ext cx="137189" cy="108008"/>
              <a:chOff x="-3310843" y="700986"/>
              <a:chExt cx="182598" cy="143759"/>
            </a:xfrm>
          </p:grpSpPr>
          <p:grpSp>
            <p:nvGrpSpPr>
              <p:cNvPr id="201" name="Groep 200">
                <a:extLst>
                  <a:ext uri="{FF2B5EF4-FFF2-40B4-BE49-F238E27FC236}">
                    <a16:creationId xmlns:a16="http://schemas.microsoft.com/office/drawing/2014/main" id="{2E9B9007-E55F-4294-B4C6-1CBF2FE54C58}"/>
                  </a:ext>
                </a:extLst>
              </p:cNvPr>
              <p:cNvGrpSpPr/>
              <p:nvPr userDrawn="1"/>
            </p:nvGrpSpPr>
            <p:grpSpPr>
              <a:xfrm>
                <a:off x="-3310843" y="700986"/>
                <a:ext cx="182598" cy="143759"/>
                <a:chOff x="-3310843" y="700986"/>
                <a:chExt cx="182598" cy="143759"/>
              </a:xfrm>
            </p:grpSpPr>
            <p:cxnSp>
              <p:nvCxnSpPr>
                <p:cNvPr id="205" name="Rechte verbindingslijn 204">
                  <a:extLst>
                    <a:ext uri="{FF2B5EF4-FFF2-40B4-BE49-F238E27FC236}">
                      <a16:creationId xmlns:a16="http://schemas.microsoft.com/office/drawing/2014/main" id="{CC7F95D4-28AC-415B-80D9-5431654F641B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6" name="Rechte verbindingslijn 205">
                  <a:extLst>
                    <a:ext uri="{FF2B5EF4-FFF2-40B4-BE49-F238E27FC236}">
                      <a16:creationId xmlns:a16="http://schemas.microsoft.com/office/drawing/2014/main" id="{9F1E4548-7DCE-41C9-A0C0-0289626B5113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7" name="Rechte verbindingslijn 206">
                  <a:extLst>
                    <a:ext uri="{FF2B5EF4-FFF2-40B4-BE49-F238E27FC236}">
                      <a16:creationId xmlns:a16="http://schemas.microsoft.com/office/drawing/2014/main" id="{A0924805-E8B7-4183-AC78-7D282ABF26DF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8" name="Rechte verbindingslijn 207">
                  <a:extLst>
                    <a:ext uri="{FF2B5EF4-FFF2-40B4-BE49-F238E27FC236}">
                      <a16:creationId xmlns:a16="http://schemas.microsoft.com/office/drawing/2014/main" id="{7A359FAC-835C-412B-B783-424B427F8DC1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9" name="Rechte verbindingslijn 208">
                  <a:extLst>
                    <a:ext uri="{FF2B5EF4-FFF2-40B4-BE49-F238E27FC236}">
                      <a16:creationId xmlns:a16="http://schemas.microsoft.com/office/drawing/2014/main" id="{F6E50FCC-5457-4C41-BB5F-582E13B76DAF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202" name="Groep 201">
                <a:extLst>
                  <a:ext uri="{FF2B5EF4-FFF2-40B4-BE49-F238E27FC236}">
                    <a16:creationId xmlns:a16="http://schemas.microsoft.com/office/drawing/2014/main" id="{5884CEA9-294B-48D7-ACFD-4ACDC92D1CAC}"/>
                  </a:ext>
                </a:extLst>
              </p:cNvPr>
              <p:cNvGrpSpPr/>
              <p:nvPr userDrawn="1"/>
            </p:nvGrpSpPr>
            <p:grpSpPr>
              <a:xfrm flipH="1">
                <a:off x="-3310774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203" name="Rechthoek 202">
                  <a:extLst>
                    <a:ext uri="{FF2B5EF4-FFF2-40B4-BE49-F238E27FC236}">
                      <a16:creationId xmlns:a16="http://schemas.microsoft.com/office/drawing/2014/main" id="{665955DD-276D-4A7C-8921-41B9501025CD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4" name="Pijl: punthaak 203">
                  <a:extLst>
                    <a:ext uri="{FF2B5EF4-FFF2-40B4-BE49-F238E27FC236}">
                      <a16:creationId xmlns:a16="http://schemas.microsoft.com/office/drawing/2014/main" id="{6457F8F3-82B2-4898-BB74-EE6C34EB3DB5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87181E6D-F54F-4F9A-AC4D-434C48809BDD}"/>
                </a:ext>
              </a:extLst>
            </p:cNvPr>
            <p:cNvGrpSpPr/>
            <p:nvPr userDrawn="1"/>
          </p:nvGrpSpPr>
          <p:grpSpPr>
            <a:xfrm>
              <a:off x="-3558732" y="655360"/>
              <a:ext cx="137189" cy="108008"/>
              <a:chOff x="-3634116" y="700986"/>
              <a:chExt cx="182598" cy="143759"/>
            </a:xfrm>
          </p:grpSpPr>
          <p:grpSp>
            <p:nvGrpSpPr>
              <p:cNvPr id="192" name="Groep 191">
                <a:extLst>
                  <a:ext uri="{FF2B5EF4-FFF2-40B4-BE49-F238E27FC236}">
                    <a16:creationId xmlns:a16="http://schemas.microsoft.com/office/drawing/2014/main" id="{1802B0A2-90BD-42D9-81C3-EB1C3A2A74BA}"/>
                  </a:ext>
                </a:extLst>
              </p:cNvPr>
              <p:cNvGrpSpPr/>
              <p:nvPr userDrawn="1"/>
            </p:nvGrpSpPr>
            <p:grpSpPr>
              <a:xfrm>
                <a:off x="-3634116" y="700986"/>
                <a:ext cx="182598" cy="143759"/>
                <a:chOff x="-3634116" y="700986"/>
                <a:chExt cx="182598" cy="143759"/>
              </a:xfrm>
            </p:grpSpPr>
            <p:cxnSp>
              <p:nvCxnSpPr>
                <p:cNvPr id="196" name="Rechte verbindingslijn 195">
                  <a:extLst>
                    <a:ext uri="{FF2B5EF4-FFF2-40B4-BE49-F238E27FC236}">
                      <a16:creationId xmlns:a16="http://schemas.microsoft.com/office/drawing/2014/main" id="{44D738FC-B9CE-4F09-8358-CBBB6E5F0F41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7" name="Rechte verbindingslijn 196">
                  <a:extLst>
                    <a:ext uri="{FF2B5EF4-FFF2-40B4-BE49-F238E27FC236}">
                      <a16:creationId xmlns:a16="http://schemas.microsoft.com/office/drawing/2014/main" id="{A28E65AD-8400-41C8-9D04-1F68E516BC85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8" name="Rechte verbindingslijn 197">
                  <a:extLst>
                    <a:ext uri="{FF2B5EF4-FFF2-40B4-BE49-F238E27FC236}">
                      <a16:creationId xmlns:a16="http://schemas.microsoft.com/office/drawing/2014/main" id="{642CE391-A6ED-4135-A2CB-29A0F73C683D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9" name="Rechte verbindingslijn 198">
                  <a:extLst>
                    <a:ext uri="{FF2B5EF4-FFF2-40B4-BE49-F238E27FC236}">
                      <a16:creationId xmlns:a16="http://schemas.microsoft.com/office/drawing/2014/main" id="{24944811-7093-4F5D-8A00-30E4AE523DDC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0" name="Rechte verbindingslijn 199">
                  <a:extLst>
                    <a:ext uri="{FF2B5EF4-FFF2-40B4-BE49-F238E27FC236}">
                      <a16:creationId xmlns:a16="http://schemas.microsoft.com/office/drawing/2014/main" id="{3D5DE3C1-A897-4EB2-96AD-DF06097825F4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193" name="Groep 192">
                <a:extLst>
                  <a:ext uri="{FF2B5EF4-FFF2-40B4-BE49-F238E27FC236}">
                    <a16:creationId xmlns:a16="http://schemas.microsoft.com/office/drawing/2014/main" id="{28003E58-180B-4E6E-BFE3-57E0C46DE21D}"/>
                  </a:ext>
                </a:extLst>
              </p:cNvPr>
              <p:cNvGrpSpPr/>
              <p:nvPr userDrawn="1"/>
            </p:nvGrpSpPr>
            <p:grpSpPr>
              <a:xfrm>
                <a:off x="-3634047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194" name="Rechthoek 193">
                  <a:extLst>
                    <a:ext uri="{FF2B5EF4-FFF2-40B4-BE49-F238E27FC236}">
                      <a16:creationId xmlns:a16="http://schemas.microsoft.com/office/drawing/2014/main" id="{F8568C61-F150-4A95-8848-C661805C3FC7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5" name="Pijl: punthaak 194">
                  <a:extLst>
                    <a:ext uri="{FF2B5EF4-FFF2-40B4-BE49-F238E27FC236}">
                      <a16:creationId xmlns:a16="http://schemas.microsoft.com/office/drawing/2014/main" id="{46299FAC-F14B-48E7-BD98-03A175D32CB5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cxnSp>
          <p:nvCxnSpPr>
            <p:cNvPr id="135" name="Rechte verbindingslijn 134">
              <a:extLst>
                <a:ext uri="{FF2B5EF4-FFF2-40B4-BE49-F238E27FC236}">
                  <a16:creationId xmlns:a16="http://schemas.microsoft.com/office/drawing/2014/main" id="{22D47873-BA39-47DB-A6DB-6147F51AFA4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416243" y="507591"/>
              <a:ext cx="541275" cy="141564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cxnSp>
          <p:nvCxnSpPr>
            <p:cNvPr id="136" name="Rechte verbindingslijn 135">
              <a:extLst>
                <a:ext uri="{FF2B5EF4-FFF2-40B4-BE49-F238E27FC236}">
                  <a16:creationId xmlns:a16="http://schemas.microsoft.com/office/drawing/2014/main" id="{72FB27F7-32CC-4B9E-A8C8-B529902DF8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178915" y="649155"/>
              <a:ext cx="299783" cy="179037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E5DE6C69-D975-4748-9EC9-6C3D4ECFFAC5}"/>
                </a:ext>
              </a:extLst>
            </p:cNvPr>
            <p:cNvGrpSpPr/>
            <p:nvPr userDrawn="1"/>
          </p:nvGrpSpPr>
          <p:grpSpPr>
            <a:xfrm>
              <a:off x="-2881745" y="392342"/>
              <a:ext cx="268738" cy="248381"/>
              <a:chOff x="-2721817" y="347336"/>
              <a:chExt cx="432805" cy="400021"/>
            </a:xfrm>
          </p:grpSpPr>
          <p:sp>
            <p:nvSpPr>
              <p:cNvPr id="181" name="Rechthoek 180">
                <a:extLst>
                  <a:ext uri="{FF2B5EF4-FFF2-40B4-BE49-F238E27FC236}">
                    <a16:creationId xmlns:a16="http://schemas.microsoft.com/office/drawing/2014/main" id="{B5861876-251E-43A1-A76C-27E0C51FB10C}"/>
                  </a:ext>
                </a:extLst>
              </p:cNvPr>
              <p:cNvSpPr/>
              <p:nvPr userDrawn="1"/>
            </p:nvSpPr>
            <p:spPr>
              <a:xfrm>
                <a:off x="-2721817" y="347336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82" name="Groep 181">
                <a:extLst>
                  <a:ext uri="{FF2B5EF4-FFF2-40B4-BE49-F238E27FC236}">
                    <a16:creationId xmlns:a16="http://schemas.microsoft.com/office/drawing/2014/main" id="{70611318-867F-4D3C-AC63-1B37B1856E59}"/>
                  </a:ext>
                </a:extLst>
              </p:cNvPr>
              <p:cNvGrpSpPr/>
              <p:nvPr userDrawn="1"/>
            </p:nvGrpSpPr>
            <p:grpSpPr>
              <a:xfrm>
                <a:off x="-2652453" y="431583"/>
                <a:ext cx="294076" cy="231526"/>
                <a:chOff x="-3634116" y="700986"/>
                <a:chExt cx="182598" cy="143759"/>
              </a:xfrm>
            </p:grpSpPr>
            <p:grpSp>
              <p:nvGrpSpPr>
                <p:cNvPr id="183" name="Groep 182">
                  <a:extLst>
                    <a:ext uri="{FF2B5EF4-FFF2-40B4-BE49-F238E27FC236}">
                      <a16:creationId xmlns:a16="http://schemas.microsoft.com/office/drawing/2014/main" id="{C9BAC054-7C0E-4031-B8CC-E9CF475D85D2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187" name="Rechte verbindingslijn 186">
                    <a:extLst>
                      <a:ext uri="{FF2B5EF4-FFF2-40B4-BE49-F238E27FC236}">
                        <a16:creationId xmlns:a16="http://schemas.microsoft.com/office/drawing/2014/main" id="{1FC40864-4F9E-4106-AD48-A7D0119E9A9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8" name="Rechte verbindingslijn 187">
                    <a:extLst>
                      <a:ext uri="{FF2B5EF4-FFF2-40B4-BE49-F238E27FC236}">
                        <a16:creationId xmlns:a16="http://schemas.microsoft.com/office/drawing/2014/main" id="{11D65076-2458-43E6-B47E-5CCCCF21024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9" name="Rechte verbindingslijn 188">
                    <a:extLst>
                      <a:ext uri="{FF2B5EF4-FFF2-40B4-BE49-F238E27FC236}">
                        <a16:creationId xmlns:a16="http://schemas.microsoft.com/office/drawing/2014/main" id="{BD434680-3D71-4C64-80A1-C807668446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0" name="Rechte verbindingslijn 189">
                    <a:extLst>
                      <a:ext uri="{FF2B5EF4-FFF2-40B4-BE49-F238E27FC236}">
                        <a16:creationId xmlns:a16="http://schemas.microsoft.com/office/drawing/2014/main" id="{ACE307D3-7714-49BD-A8BD-239801C3ED4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1" name="Rechte verbindingslijn 190">
                    <a:extLst>
                      <a:ext uri="{FF2B5EF4-FFF2-40B4-BE49-F238E27FC236}">
                        <a16:creationId xmlns:a16="http://schemas.microsoft.com/office/drawing/2014/main" id="{C22509C8-924E-4F64-9E65-3B0EE57511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84" name="Groep 183">
                  <a:extLst>
                    <a:ext uri="{FF2B5EF4-FFF2-40B4-BE49-F238E27FC236}">
                      <a16:creationId xmlns:a16="http://schemas.microsoft.com/office/drawing/2014/main" id="{9FFF9AEA-EEED-4DB7-9DE9-4B61EC0E2898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85" name="Rechthoek 184">
                    <a:extLst>
                      <a:ext uri="{FF2B5EF4-FFF2-40B4-BE49-F238E27FC236}">
                        <a16:creationId xmlns:a16="http://schemas.microsoft.com/office/drawing/2014/main" id="{373AB1A6-7A06-460D-AD74-117AA8B586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86" name="Pijl: punthaak 185">
                    <a:extLst>
                      <a:ext uri="{FF2B5EF4-FFF2-40B4-BE49-F238E27FC236}">
                        <a16:creationId xmlns:a16="http://schemas.microsoft.com/office/drawing/2014/main" id="{8C2CC016-AB68-458D-B98F-B4A0170AA74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grpSp>
          <p:nvGrpSpPr>
            <p:cNvPr id="138" name="Groep 137">
              <a:extLst>
                <a:ext uri="{FF2B5EF4-FFF2-40B4-BE49-F238E27FC236}">
                  <a16:creationId xmlns:a16="http://schemas.microsoft.com/office/drawing/2014/main" id="{E212B8A9-AA6D-4FC4-A3C2-BC469FA59714}"/>
                </a:ext>
              </a:extLst>
            </p:cNvPr>
            <p:cNvGrpSpPr/>
            <p:nvPr userDrawn="1"/>
          </p:nvGrpSpPr>
          <p:grpSpPr>
            <a:xfrm>
              <a:off x="-2881745" y="701339"/>
              <a:ext cx="268738" cy="248381"/>
              <a:chOff x="-2721817" y="782525"/>
              <a:chExt cx="432805" cy="400021"/>
            </a:xfrm>
          </p:grpSpPr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AA8D60FA-F49F-4BCB-9E57-9B9F02797CB6}"/>
                  </a:ext>
                </a:extLst>
              </p:cNvPr>
              <p:cNvSpPr/>
              <p:nvPr userDrawn="1"/>
            </p:nvSpPr>
            <p:spPr>
              <a:xfrm>
                <a:off x="-2721817" y="782525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71" name="Groep 170">
                <a:extLst>
                  <a:ext uri="{FF2B5EF4-FFF2-40B4-BE49-F238E27FC236}">
                    <a16:creationId xmlns:a16="http://schemas.microsoft.com/office/drawing/2014/main" id="{C8C6FA7E-B8DE-4792-947B-C837FC5CC3E9}"/>
                  </a:ext>
                </a:extLst>
              </p:cNvPr>
              <p:cNvGrpSpPr/>
              <p:nvPr userDrawn="1"/>
            </p:nvGrpSpPr>
            <p:grpSpPr>
              <a:xfrm>
                <a:off x="-2652453" y="866772"/>
                <a:ext cx="294076" cy="231526"/>
                <a:chOff x="-3310843" y="700986"/>
                <a:chExt cx="182598" cy="143759"/>
              </a:xfrm>
            </p:grpSpPr>
            <p:grpSp>
              <p:nvGrpSpPr>
                <p:cNvPr id="172" name="Groep 171">
                  <a:extLst>
                    <a:ext uri="{FF2B5EF4-FFF2-40B4-BE49-F238E27FC236}">
                      <a16:creationId xmlns:a16="http://schemas.microsoft.com/office/drawing/2014/main" id="{15078F2A-55D9-4586-BDAC-F89453A643A5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176" name="Rechte verbindingslijn 175">
                    <a:extLst>
                      <a:ext uri="{FF2B5EF4-FFF2-40B4-BE49-F238E27FC236}">
                        <a16:creationId xmlns:a16="http://schemas.microsoft.com/office/drawing/2014/main" id="{53FF8913-A961-49AF-9BF5-3EEF856018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7" name="Rechte verbindingslijn 176">
                    <a:extLst>
                      <a:ext uri="{FF2B5EF4-FFF2-40B4-BE49-F238E27FC236}">
                        <a16:creationId xmlns:a16="http://schemas.microsoft.com/office/drawing/2014/main" id="{D70BB11F-E172-4405-A6E0-8E3757231D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8" name="Rechte verbindingslijn 177">
                    <a:extLst>
                      <a:ext uri="{FF2B5EF4-FFF2-40B4-BE49-F238E27FC236}">
                        <a16:creationId xmlns:a16="http://schemas.microsoft.com/office/drawing/2014/main" id="{EB3674A2-B129-40D5-8F0F-D1F4A1439C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9" name="Rechte verbindingslijn 178">
                    <a:extLst>
                      <a:ext uri="{FF2B5EF4-FFF2-40B4-BE49-F238E27FC236}">
                        <a16:creationId xmlns:a16="http://schemas.microsoft.com/office/drawing/2014/main" id="{76AD8C0B-9945-4BAE-B6C4-4A298E24C2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0" name="Rechte verbindingslijn 179">
                    <a:extLst>
                      <a:ext uri="{FF2B5EF4-FFF2-40B4-BE49-F238E27FC236}">
                        <a16:creationId xmlns:a16="http://schemas.microsoft.com/office/drawing/2014/main" id="{CE998937-1BE5-46FB-ADB4-A45F617DE5F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73" name="Groep 172">
                  <a:extLst>
                    <a:ext uri="{FF2B5EF4-FFF2-40B4-BE49-F238E27FC236}">
                      <a16:creationId xmlns:a16="http://schemas.microsoft.com/office/drawing/2014/main" id="{584B74B4-5A3A-4443-AF16-A268C00D2D64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74" name="Rechthoek 173">
                    <a:extLst>
                      <a:ext uri="{FF2B5EF4-FFF2-40B4-BE49-F238E27FC236}">
                        <a16:creationId xmlns:a16="http://schemas.microsoft.com/office/drawing/2014/main" id="{79C3045D-4799-4067-978A-26244AFFCF6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5" name="Pijl: punthaak 174">
                    <a:extLst>
                      <a:ext uri="{FF2B5EF4-FFF2-40B4-BE49-F238E27FC236}">
                        <a16:creationId xmlns:a16="http://schemas.microsoft.com/office/drawing/2014/main" id="{5AD68053-9441-4AD9-AB9B-9462B39468B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D48D5D01-42F9-472A-948E-739C05AB56FC}"/>
                </a:ext>
              </a:extLst>
            </p:cNvPr>
            <p:cNvSpPr/>
            <p:nvPr userDrawn="1"/>
          </p:nvSpPr>
          <p:spPr>
            <a:xfrm>
              <a:off x="-2524885" y="444350"/>
              <a:ext cx="2052000" cy="14881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verkleinen</a:t>
              </a:r>
            </a:p>
          </p:txBody>
        </p:sp>
        <p:sp>
          <p:nvSpPr>
            <p:cNvPr id="140" name="Rechthoek 139">
              <a:extLst>
                <a:ext uri="{FF2B5EF4-FFF2-40B4-BE49-F238E27FC236}">
                  <a16:creationId xmlns:a16="http://schemas.microsoft.com/office/drawing/2014/main" id="{068E5609-8A67-47F5-A2DF-26E0454DC1F4}"/>
                </a:ext>
              </a:extLst>
            </p:cNvPr>
            <p:cNvSpPr/>
            <p:nvPr userDrawn="1"/>
          </p:nvSpPr>
          <p:spPr>
            <a:xfrm>
              <a:off x="-2524885" y="751733"/>
              <a:ext cx="2052000" cy="1400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vergroten</a:t>
              </a:r>
            </a:p>
          </p:txBody>
        </p:sp>
        <p:sp>
          <p:nvSpPr>
            <p:cNvPr id="141" name="Rechthoek 140">
              <a:extLst>
                <a:ext uri="{FF2B5EF4-FFF2-40B4-BE49-F238E27FC236}">
                  <a16:creationId xmlns:a16="http://schemas.microsoft.com/office/drawing/2014/main" id="{7A62D798-37AD-4ED9-87FE-1D3C1D9C8E7A}"/>
                </a:ext>
              </a:extLst>
            </p:cNvPr>
            <p:cNvSpPr/>
            <p:nvPr userDrawn="1"/>
          </p:nvSpPr>
          <p:spPr>
            <a:xfrm>
              <a:off x="-3568057" y="1100088"/>
              <a:ext cx="3194764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Gebruik, in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de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 knoppen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zoals hierboven aangegeven, om een inspring-niveau te vergroten of verkleinen.</a:t>
              </a:r>
            </a:p>
          </p:txBody>
        </p:sp>
        <p:sp>
          <p:nvSpPr>
            <p:cNvPr id="142" name="Rechthoek 141">
              <a:extLst>
                <a:ext uri="{FF2B5EF4-FFF2-40B4-BE49-F238E27FC236}">
                  <a16:creationId xmlns:a16="http://schemas.microsoft.com/office/drawing/2014/main" id="{7CCB7A06-54D8-41CE-98B6-FFF4FA11F523}"/>
                </a:ext>
              </a:extLst>
            </p:cNvPr>
            <p:cNvSpPr/>
            <p:nvPr userDrawn="1"/>
          </p:nvSpPr>
          <p:spPr>
            <a:xfrm>
              <a:off x="-3568057" y="0"/>
              <a:ext cx="3194764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Lijstniveaus gebruiken</a:t>
              </a:r>
            </a:p>
          </p:txBody>
        </p:sp>
        <p:grpSp>
          <p:nvGrpSpPr>
            <p:cNvPr id="143" name="Groep 142">
              <a:extLst>
                <a:ext uri="{FF2B5EF4-FFF2-40B4-BE49-F238E27FC236}">
                  <a16:creationId xmlns:a16="http://schemas.microsoft.com/office/drawing/2014/main" id="{908B07C8-EAD0-4835-97C4-3CBBE8271414}"/>
                </a:ext>
              </a:extLst>
            </p:cNvPr>
            <p:cNvGrpSpPr/>
            <p:nvPr userDrawn="1"/>
          </p:nvGrpSpPr>
          <p:grpSpPr>
            <a:xfrm>
              <a:off x="-640848" y="5954564"/>
              <a:ext cx="267555" cy="267555"/>
              <a:chOff x="7881599" y="90188"/>
              <a:chExt cx="388279" cy="388279"/>
            </a:xfrm>
          </p:grpSpPr>
          <p:sp>
            <p:nvSpPr>
              <p:cNvPr id="168" name="Ovaal 167">
                <a:extLst>
                  <a:ext uri="{FF2B5EF4-FFF2-40B4-BE49-F238E27FC236}">
                    <a16:creationId xmlns:a16="http://schemas.microsoft.com/office/drawing/2014/main" id="{8F505596-52B6-4F66-B1A0-765DCC774A58}"/>
                  </a:ext>
                </a:extLst>
              </p:cNvPr>
              <p:cNvSpPr/>
              <p:nvPr userDrawn="1"/>
            </p:nvSpPr>
            <p:spPr>
              <a:xfrm>
                <a:off x="7908243" y="116832"/>
                <a:ext cx="334990" cy="3349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800" cap="all" baseline="0" dirty="0" err="1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9" name="Graphic 163" descr="Informatie">
                <a:extLst>
                  <a:ext uri="{FF2B5EF4-FFF2-40B4-BE49-F238E27FC236}">
                    <a16:creationId xmlns:a16="http://schemas.microsoft.com/office/drawing/2014/main" id="{8669E062-5BC3-4655-9DE3-E14CE792F5FC}"/>
                  </a:ext>
                </a:extLst>
              </p:cNvPr>
              <p:cNvSpPr/>
              <p:nvPr/>
            </p:nvSpPr>
            <p:spPr>
              <a:xfrm>
                <a:off x="7881599" y="90188"/>
                <a:ext cx="388279" cy="388279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tx1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4" name="Groep 143">
              <a:extLst>
                <a:ext uri="{FF2B5EF4-FFF2-40B4-BE49-F238E27FC236}">
                  <a16:creationId xmlns:a16="http://schemas.microsoft.com/office/drawing/2014/main" id="{68BD0E97-779B-4109-971F-641DEDB1176A}"/>
                </a:ext>
              </a:extLst>
            </p:cNvPr>
            <p:cNvGrpSpPr/>
            <p:nvPr userDrawn="1"/>
          </p:nvGrpSpPr>
          <p:grpSpPr>
            <a:xfrm>
              <a:off x="-3569165" y="1909857"/>
              <a:ext cx="3195872" cy="3742479"/>
              <a:chOff x="-3569165" y="1742767"/>
              <a:chExt cx="3195872" cy="3742479"/>
            </a:xfrm>
          </p:grpSpPr>
          <p:sp>
            <p:nvSpPr>
              <p:cNvPr id="146" name="Ovaal 145">
                <a:extLst>
                  <a:ext uri="{FF2B5EF4-FFF2-40B4-BE49-F238E27FC236}">
                    <a16:creationId xmlns:a16="http://schemas.microsoft.com/office/drawing/2014/main" id="{C79AE856-DB20-4BEA-9812-CD3F0C0DFEA5}"/>
                  </a:ext>
                </a:extLst>
              </p:cNvPr>
              <p:cNvSpPr/>
              <p:nvPr userDrawn="1"/>
            </p:nvSpPr>
            <p:spPr>
              <a:xfrm>
                <a:off x="-3569165" y="1742767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74D323CC-3A0D-4CC6-88F0-B2535703D3B3}"/>
                  </a:ext>
                </a:extLst>
              </p:cNvPr>
              <p:cNvSpPr/>
              <p:nvPr userDrawn="1"/>
            </p:nvSpPr>
            <p:spPr>
              <a:xfrm>
                <a:off x="-3203483" y="1744627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85750" marR="0" lvl="0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kern="1200" noProof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Bullets</a:t>
                </a:r>
              </a:p>
            </p:txBody>
          </p:sp>
          <p:sp>
            <p:nvSpPr>
              <p:cNvPr id="148" name="Ovaal 147">
                <a:extLst>
                  <a:ext uri="{FF2B5EF4-FFF2-40B4-BE49-F238E27FC236}">
                    <a16:creationId xmlns:a16="http://schemas.microsoft.com/office/drawing/2014/main" id="{0BF95630-871D-44DE-9810-C475C85274EE}"/>
                  </a:ext>
                </a:extLst>
              </p:cNvPr>
              <p:cNvSpPr/>
              <p:nvPr userDrawn="1"/>
            </p:nvSpPr>
            <p:spPr>
              <a:xfrm>
                <a:off x="-3569165" y="2178116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53" name="Rechthoek 152">
                <a:extLst>
                  <a:ext uri="{FF2B5EF4-FFF2-40B4-BE49-F238E27FC236}">
                    <a16:creationId xmlns:a16="http://schemas.microsoft.com/office/drawing/2014/main" id="{1E66D731-38C6-4238-8E4D-74CB6107E3A7}"/>
                  </a:ext>
                </a:extLst>
              </p:cNvPr>
              <p:cNvSpPr/>
              <p:nvPr userDrawn="1"/>
            </p:nvSpPr>
            <p:spPr>
              <a:xfrm>
                <a:off x="-3203483" y="2179744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marR="0" lvl="1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i="0" kern="1200" noProof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Sub-bullets</a:t>
                </a:r>
              </a:p>
            </p:txBody>
          </p:sp>
          <p:sp>
            <p:nvSpPr>
              <p:cNvPr id="154" name="Ovaal 153">
                <a:extLst>
                  <a:ext uri="{FF2B5EF4-FFF2-40B4-BE49-F238E27FC236}">
                    <a16:creationId xmlns:a16="http://schemas.microsoft.com/office/drawing/2014/main" id="{3B8E50AF-4C88-4B60-B572-89F8E9F40C31}"/>
                  </a:ext>
                </a:extLst>
              </p:cNvPr>
              <p:cNvSpPr/>
              <p:nvPr userDrawn="1"/>
            </p:nvSpPr>
            <p:spPr>
              <a:xfrm>
                <a:off x="-3569165" y="261346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55" name="Rechthoek 154">
                <a:extLst>
                  <a:ext uri="{FF2B5EF4-FFF2-40B4-BE49-F238E27FC236}">
                    <a16:creationId xmlns:a16="http://schemas.microsoft.com/office/drawing/2014/main" id="{AF30C35F-0FE9-46BC-9ED1-1B6D395560CA}"/>
                  </a:ext>
                </a:extLst>
              </p:cNvPr>
              <p:cNvSpPr/>
              <p:nvPr userDrawn="1"/>
            </p:nvSpPr>
            <p:spPr>
              <a:xfrm>
                <a:off x="-3203483" y="2614861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2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rgbClr val="0070C0"/>
                  </a:buClr>
                  <a:buSzPct val="85000"/>
                  <a:buFont typeface="Arial" panose="020B0604020202020204" pitchFamily="34" charset="0"/>
                  <a:buNone/>
                </a:pPr>
                <a:r>
                  <a:rPr lang="nl-NL" sz="160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Leestekst</a:t>
                </a:r>
              </a:p>
            </p:txBody>
          </p:sp>
          <p:sp>
            <p:nvSpPr>
              <p:cNvPr id="156" name="Ovaal 155">
                <a:extLst>
                  <a:ext uri="{FF2B5EF4-FFF2-40B4-BE49-F238E27FC236}">
                    <a16:creationId xmlns:a16="http://schemas.microsoft.com/office/drawing/2014/main" id="{3F1B687A-F3B8-404D-89A9-E40949D327FC}"/>
                  </a:ext>
                </a:extLst>
              </p:cNvPr>
              <p:cNvSpPr/>
              <p:nvPr userDrawn="1"/>
            </p:nvSpPr>
            <p:spPr>
              <a:xfrm>
                <a:off x="-3569165" y="304881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157" name="Rechthoek 156">
                <a:extLst>
                  <a:ext uri="{FF2B5EF4-FFF2-40B4-BE49-F238E27FC236}">
                    <a16:creationId xmlns:a16="http://schemas.microsoft.com/office/drawing/2014/main" id="{AF6F4624-4090-4BF7-9F16-73B75221637F}"/>
                  </a:ext>
                </a:extLst>
              </p:cNvPr>
              <p:cNvSpPr/>
              <p:nvPr userDrawn="1"/>
            </p:nvSpPr>
            <p:spPr>
              <a:xfrm>
                <a:off x="-3203483" y="3049978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3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cap="none" spc="30" baseline="0" dirty="0">
                    <a:solidFill>
                      <a:schemeClr val="accent1"/>
                    </a:solidFill>
                    <a:latin typeface="+mj-lt"/>
                    <a:ea typeface="+mn-ea"/>
                    <a:cs typeface="Calibri" panose="020F0502020204030204" pitchFamily="34" charset="0"/>
                  </a:rPr>
                  <a:t>Subtitel</a:t>
                </a:r>
              </a:p>
            </p:txBody>
          </p:sp>
          <p:sp>
            <p:nvSpPr>
              <p:cNvPr id="158" name="Ovaal 157">
                <a:extLst>
                  <a:ext uri="{FF2B5EF4-FFF2-40B4-BE49-F238E27FC236}">
                    <a16:creationId xmlns:a16="http://schemas.microsoft.com/office/drawing/2014/main" id="{362F7340-2373-4AD0-A6B6-3756824B4683}"/>
                  </a:ext>
                </a:extLst>
              </p:cNvPr>
              <p:cNvSpPr/>
              <p:nvPr userDrawn="1"/>
            </p:nvSpPr>
            <p:spPr>
              <a:xfrm>
                <a:off x="-3569165" y="34841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159" name="Rechthoek 158">
                <a:extLst>
                  <a:ext uri="{FF2B5EF4-FFF2-40B4-BE49-F238E27FC236}">
                    <a16:creationId xmlns:a16="http://schemas.microsoft.com/office/drawing/2014/main" id="{ADD26D9D-B7BC-442E-BB36-2466B1FC3342}"/>
                  </a:ext>
                </a:extLst>
              </p:cNvPr>
              <p:cNvSpPr/>
              <p:nvPr userDrawn="1"/>
            </p:nvSpPr>
            <p:spPr>
              <a:xfrm>
                <a:off x="-3203483" y="3485095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63525" lvl="4" indent="-263525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+mj-lt"/>
                  <a:buAutoNum type="arabicPeriod"/>
                </a:pPr>
                <a:r>
                  <a:rPr lang="nl-NL" sz="160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Numerieke bullets</a:t>
                </a:r>
              </a:p>
            </p:txBody>
          </p:sp>
          <p:sp>
            <p:nvSpPr>
              <p:cNvPr id="160" name="Ovaal 159">
                <a:extLst>
                  <a:ext uri="{FF2B5EF4-FFF2-40B4-BE49-F238E27FC236}">
                    <a16:creationId xmlns:a16="http://schemas.microsoft.com/office/drawing/2014/main" id="{E667DA8E-DAD4-48DA-ABC5-B774C46DD170}"/>
                  </a:ext>
                </a:extLst>
              </p:cNvPr>
              <p:cNvSpPr/>
              <p:nvPr userDrawn="1"/>
            </p:nvSpPr>
            <p:spPr>
              <a:xfrm>
                <a:off x="-3569165" y="3919512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</a:p>
            </p:txBody>
          </p:sp>
          <p:sp>
            <p:nvSpPr>
              <p:cNvPr id="161" name="Rechthoek 160">
                <a:extLst>
                  <a:ext uri="{FF2B5EF4-FFF2-40B4-BE49-F238E27FC236}">
                    <a16:creationId xmlns:a16="http://schemas.microsoft.com/office/drawing/2014/main" id="{53A2BAB3-65E7-4195-8815-4B78DDC2F87A}"/>
                  </a:ext>
                </a:extLst>
              </p:cNvPr>
              <p:cNvSpPr/>
              <p:nvPr userDrawn="1"/>
            </p:nvSpPr>
            <p:spPr>
              <a:xfrm>
                <a:off x="-3203483" y="392021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38163" lvl="5" indent="-27463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+mj-lt"/>
                  <a:buAutoNum type="alphaLcPeriod"/>
                </a:pPr>
                <a:r>
                  <a:rPr lang="nl-NL" sz="1600" b="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Abc</a:t>
                </a:r>
              </a:p>
            </p:txBody>
          </p:sp>
          <p:sp>
            <p:nvSpPr>
              <p:cNvPr id="162" name="Ovaal 161">
                <a:extLst>
                  <a:ext uri="{FF2B5EF4-FFF2-40B4-BE49-F238E27FC236}">
                    <a16:creationId xmlns:a16="http://schemas.microsoft.com/office/drawing/2014/main" id="{50DF840C-17BA-46BD-92FD-E3673233712D}"/>
                  </a:ext>
                </a:extLst>
              </p:cNvPr>
              <p:cNvSpPr/>
              <p:nvPr userDrawn="1"/>
            </p:nvSpPr>
            <p:spPr>
              <a:xfrm>
                <a:off x="-3569165" y="4354861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163" name="Rechthoek 162">
                <a:extLst>
                  <a:ext uri="{FF2B5EF4-FFF2-40B4-BE49-F238E27FC236}">
                    <a16:creationId xmlns:a16="http://schemas.microsoft.com/office/drawing/2014/main" id="{537664B8-C9F7-4185-9B34-A95DEAB18815}"/>
                  </a:ext>
                </a:extLst>
              </p:cNvPr>
              <p:cNvSpPr/>
              <p:nvPr userDrawn="1"/>
            </p:nvSpPr>
            <p:spPr>
              <a:xfrm>
                <a:off x="-3203483" y="4355329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lvl="6" indent="-28575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:r>
                  <a:rPr lang="nl-NL" sz="1600" b="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Bullets</a:t>
                </a:r>
              </a:p>
            </p:txBody>
          </p:sp>
          <p:sp>
            <p:nvSpPr>
              <p:cNvPr id="164" name="Ovaal 163">
                <a:extLst>
                  <a:ext uri="{FF2B5EF4-FFF2-40B4-BE49-F238E27FC236}">
                    <a16:creationId xmlns:a16="http://schemas.microsoft.com/office/drawing/2014/main" id="{E7DCFF6F-E05D-4A55-95F0-18957C697100}"/>
                  </a:ext>
                </a:extLst>
              </p:cNvPr>
              <p:cNvSpPr/>
              <p:nvPr userDrawn="1"/>
            </p:nvSpPr>
            <p:spPr>
              <a:xfrm>
                <a:off x="-3569165" y="479021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165" name="Rechthoek 164">
                <a:extLst>
                  <a:ext uri="{FF2B5EF4-FFF2-40B4-BE49-F238E27FC236}">
                    <a16:creationId xmlns:a16="http://schemas.microsoft.com/office/drawing/2014/main" id="{BAB2B7F5-EF04-423D-A0BC-D4BC167E19EF}"/>
                  </a:ext>
                </a:extLst>
              </p:cNvPr>
              <p:cNvSpPr/>
              <p:nvPr userDrawn="1"/>
            </p:nvSpPr>
            <p:spPr>
              <a:xfrm>
                <a:off x="-3203483" y="4790446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7" indent="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nl-NL" sz="1600" i="1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Cursief</a:t>
                </a:r>
              </a:p>
            </p:txBody>
          </p:sp>
          <p:sp>
            <p:nvSpPr>
              <p:cNvPr id="166" name="Ovaal 165">
                <a:extLst>
                  <a:ext uri="{FF2B5EF4-FFF2-40B4-BE49-F238E27FC236}">
                    <a16:creationId xmlns:a16="http://schemas.microsoft.com/office/drawing/2014/main" id="{2B0CB9AF-0C98-4AC0-B280-E99C8C55121C}"/>
                  </a:ext>
                </a:extLst>
              </p:cNvPr>
              <p:cNvSpPr/>
              <p:nvPr userDrawn="1"/>
            </p:nvSpPr>
            <p:spPr>
              <a:xfrm>
                <a:off x="-3569165" y="52255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167" name="Rechthoek 166">
                <a:extLst>
                  <a:ext uri="{FF2B5EF4-FFF2-40B4-BE49-F238E27FC236}">
                    <a16:creationId xmlns:a16="http://schemas.microsoft.com/office/drawing/2014/main" id="{79348B45-249F-40FD-99B1-FFEAA99A79DB}"/>
                  </a:ext>
                </a:extLst>
              </p:cNvPr>
              <p:cNvSpPr/>
              <p:nvPr userDrawn="1"/>
            </p:nvSpPr>
            <p:spPr>
              <a:xfrm>
                <a:off x="-3203483" y="522556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8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dirty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rPr>
                  <a:t>Alt. Subtitel</a:t>
                </a:r>
              </a:p>
            </p:txBody>
          </p:sp>
        </p:grpSp>
        <p:sp>
          <p:nvSpPr>
            <p:cNvPr id="145" name="Rechthoek 144">
              <a:extLst>
                <a:ext uri="{FF2B5EF4-FFF2-40B4-BE49-F238E27FC236}">
                  <a16:creationId xmlns:a16="http://schemas.microsoft.com/office/drawing/2014/main" id="{BD375496-5462-4C39-A9EC-705ECD3FC817}"/>
                </a:ext>
              </a:extLst>
            </p:cNvPr>
            <p:cNvSpPr/>
            <p:nvPr userDrawn="1"/>
          </p:nvSpPr>
          <p:spPr>
            <a:xfrm>
              <a:off x="-3568057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</p:grpSp>
      <p:grpSp>
        <p:nvGrpSpPr>
          <p:cNvPr id="346" name="Groep 345">
            <a:extLst>
              <a:ext uri="{FF2B5EF4-FFF2-40B4-BE49-F238E27FC236}">
                <a16:creationId xmlns:a16="http://schemas.microsoft.com/office/drawing/2014/main" id="{103440AE-01C0-46EB-9205-B6D04A3A1D68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347" name="Rechthoek 346">
              <a:extLst>
                <a:ext uri="{FF2B5EF4-FFF2-40B4-BE49-F238E27FC236}">
                  <a16:creationId xmlns:a16="http://schemas.microsoft.com/office/drawing/2014/main" id="{6B0B0EED-F549-4E8F-97DE-D58B48F3B742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8" name="Rechthoek 347">
              <a:extLst>
                <a:ext uri="{FF2B5EF4-FFF2-40B4-BE49-F238E27FC236}">
                  <a16:creationId xmlns:a16="http://schemas.microsoft.com/office/drawing/2014/main" id="{65E29F10-B9F7-40E5-9E5B-D2A5A03429A0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349" name="Ovaal 348">
              <a:extLst>
                <a:ext uri="{FF2B5EF4-FFF2-40B4-BE49-F238E27FC236}">
                  <a16:creationId xmlns:a16="http://schemas.microsoft.com/office/drawing/2014/main" id="{DC36F49F-2F05-4EA4-BC7F-84E023CD60FE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50" name="Rechthoek 349">
              <a:extLst>
                <a:ext uri="{FF2B5EF4-FFF2-40B4-BE49-F238E27FC236}">
                  <a16:creationId xmlns:a16="http://schemas.microsoft.com/office/drawing/2014/main" id="{F2142E13-E70F-4D7A-B614-7B9B6EE0CCC1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351" name="Ovaal 350">
              <a:extLst>
                <a:ext uri="{FF2B5EF4-FFF2-40B4-BE49-F238E27FC236}">
                  <a16:creationId xmlns:a16="http://schemas.microsoft.com/office/drawing/2014/main" id="{7BEADAB3-C535-4637-8E73-AFB56BE4F7C8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52" name="Rechthoek 351">
              <a:extLst>
                <a:ext uri="{FF2B5EF4-FFF2-40B4-BE49-F238E27FC236}">
                  <a16:creationId xmlns:a16="http://schemas.microsoft.com/office/drawing/2014/main" id="{5DF42AA3-5D99-4803-852B-AD7A15973BAC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5139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98500" y="741500"/>
            <a:ext cx="10775070" cy="490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 dirty="0" err="1"/>
              <a:t>Plaats</a:t>
            </a:r>
            <a:r>
              <a:rPr lang="en-US" noProof="0" dirty="0"/>
              <a:t> </a:t>
            </a:r>
            <a:r>
              <a:rPr lang="en-US" noProof="0" dirty="0" err="1"/>
              <a:t>hier</a:t>
            </a:r>
            <a:r>
              <a:rPr lang="en-US" noProof="0" dirty="0"/>
              <a:t> je </a:t>
            </a:r>
            <a:r>
              <a:rPr lang="en-US" noProof="0" dirty="0" err="1"/>
              <a:t>titel</a:t>
            </a:r>
            <a:endParaRPr lang="en-US" noProof="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98500" y="1591900"/>
            <a:ext cx="10773500" cy="43564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Bullets</a:t>
            </a:r>
          </a:p>
          <a:p>
            <a:pPr lvl="1"/>
            <a:r>
              <a:rPr lang="en-US" noProof="0" dirty="0"/>
              <a:t>Sub-bullets</a:t>
            </a:r>
          </a:p>
          <a:p>
            <a:pPr lvl="2"/>
            <a:r>
              <a:rPr lang="en-US" noProof="0" dirty="0" err="1"/>
              <a:t>Leestekst</a:t>
            </a:r>
            <a:endParaRPr lang="en-US" noProof="0" dirty="0"/>
          </a:p>
          <a:p>
            <a:pPr lvl="3"/>
            <a:r>
              <a:rPr lang="en-US" noProof="0" dirty="0" err="1"/>
              <a:t>Subtitel</a:t>
            </a:r>
            <a:endParaRPr lang="en-US" noProof="0" dirty="0"/>
          </a:p>
          <a:p>
            <a:pPr lvl="4"/>
            <a:r>
              <a:rPr lang="en-US" noProof="0" dirty="0" err="1"/>
              <a:t>Numerieke</a:t>
            </a:r>
            <a:r>
              <a:rPr lang="en-US" noProof="0" dirty="0"/>
              <a:t> bullets</a:t>
            </a:r>
          </a:p>
          <a:p>
            <a:pPr lvl="5"/>
            <a:r>
              <a:rPr lang="en-US" noProof="0" dirty="0"/>
              <a:t># </a:t>
            </a:r>
            <a:r>
              <a:rPr lang="en-US" noProof="0" dirty="0" err="1"/>
              <a:t>Abc</a:t>
            </a:r>
            <a:endParaRPr lang="en-US" noProof="0" dirty="0"/>
          </a:p>
          <a:p>
            <a:pPr lvl="6"/>
            <a:r>
              <a:rPr lang="en-US" noProof="0" dirty="0"/>
              <a:t># Bullets</a:t>
            </a:r>
          </a:p>
          <a:p>
            <a:pPr lvl="7"/>
            <a:r>
              <a:rPr lang="en-US" noProof="0" dirty="0" err="1"/>
              <a:t>Cursief</a:t>
            </a:r>
            <a:endParaRPr lang="en-US" noProof="0" dirty="0"/>
          </a:p>
          <a:p>
            <a:pPr lvl="8"/>
            <a:r>
              <a:rPr lang="en-US" noProof="0" dirty="0"/>
              <a:t>Alt. </a:t>
            </a:r>
            <a:r>
              <a:rPr lang="en-US" noProof="0" dirty="0" err="1"/>
              <a:t>Subtitel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1038646" y="6149975"/>
            <a:ext cx="433354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B502C9A5-716F-45E6-800B-D4D02CE26F90}" type="slidenum">
              <a:rPr lang="nl-NL" smtClean="0"/>
              <a:pPr/>
              <a:t>‹#›</a:t>
            </a:fld>
            <a:endParaRPr lang="nl-NL" dirty="0"/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2F0CED17-1628-435D-AC10-15962BDF0B8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8501" y="5884314"/>
            <a:ext cx="1454912" cy="577166"/>
            <a:chOff x="3424" y="1406"/>
            <a:chExt cx="2304" cy="914"/>
          </a:xfrm>
        </p:grpSpPr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34B6A47B-2FA0-42DA-AB2C-8E5C8038E0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82" y="1856"/>
              <a:ext cx="425" cy="464"/>
            </a:xfrm>
            <a:custGeom>
              <a:avLst/>
              <a:gdLst>
                <a:gd name="T0" fmla="*/ 32 w 64"/>
                <a:gd name="T1" fmla="*/ 56 h 69"/>
                <a:gd name="T2" fmla="*/ 46 w 64"/>
                <a:gd name="T3" fmla="*/ 42 h 69"/>
                <a:gd name="T4" fmla="*/ 46 w 64"/>
                <a:gd name="T5" fmla="*/ 0 h 69"/>
                <a:gd name="T6" fmla="*/ 64 w 64"/>
                <a:gd name="T7" fmla="*/ 0 h 69"/>
                <a:gd name="T8" fmla="*/ 64 w 64"/>
                <a:gd name="T9" fmla="*/ 43 h 69"/>
                <a:gd name="T10" fmla="*/ 32 w 64"/>
                <a:gd name="T11" fmla="*/ 69 h 69"/>
                <a:gd name="T12" fmla="*/ 0 w 64"/>
                <a:gd name="T13" fmla="*/ 43 h 69"/>
                <a:gd name="T14" fmla="*/ 0 w 64"/>
                <a:gd name="T15" fmla="*/ 0 h 69"/>
                <a:gd name="T16" fmla="*/ 19 w 64"/>
                <a:gd name="T17" fmla="*/ 0 h 69"/>
                <a:gd name="T18" fmla="*/ 19 w 64"/>
                <a:gd name="T19" fmla="*/ 42 h 69"/>
                <a:gd name="T20" fmla="*/ 32 w 64"/>
                <a:gd name="T21" fmla="*/ 5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69">
                  <a:moveTo>
                    <a:pt x="32" y="56"/>
                  </a:moveTo>
                  <a:cubicBezTo>
                    <a:pt x="41" y="56"/>
                    <a:pt x="46" y="50"/>
                    <a:pt x="46" y="42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64" y="61"/>
                    <a:pt x="49" y="69"/>
                    <a:pt x="32" y="69"/>
                  </a:cubicBezTo>
                  <a:cubicBezTo>
                    <a:pt x="15" y="69"/>
                    <a:pt x="0" y="61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50"/>
                    <a:pt x="23" y="56"/>
                    <a:pt x="32" y="56"/>
                  </a:cubicBezTo>
                  <a:close/>
                </a:path>
              </a:pathLst>
            </a:custGeom>
            <a:solidFill>
              <a:srgbClr val="00A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00E2CD70-8EA1-40B3-BA87-8CBD5C19F7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24" y="1856"/>
              <a:ext cx="399" cy="451"/>
            </a:xfrm>
            <a:custGeom>
              <a:avLst/>
              <a:gdLst>
                <a:gd name="T0" fmla="*/ 140 w 399"/>
                <a:gd name="T1" fmla="*/ 451 h 451"/>
                <a:gd name="T2" fmla="*/ 266 w 399"/>
                <a:gd name="T3" fmla="*/ 451 h 451"/>
                <a:gd name="T4" fmla="*/ 266 w 399"/>
                <a:gd name="T5" fmla="*/ 88 h 451"/>
                <a:gd name="T6" fmla="*/ 399 w 399"/>
                <a:gd name="T7" fmla="*/ 88 h 451"/>
                <a:gd name="T8" fmla="*/ 399 w 399"/>
                <a:gd name="T9" fmla="*/ 0 h 451"/>
                <a:gd name="T10" fmla="*/ 0 w 399"/>
                <a:gd name="T11" fmla="*/ 0 h 451"/>
                <a:gd name="T12" fmla="*/ 0 w 399"/>
                <a:gd name="T13" fmla="*/ 88 h 451"/>
                <a:gd name="T14" fmla="*/ 140 w 399"/>
                <a:gd name="T15" fmla="*/ 88 h 451"/>
                <a:gd name="T16" fmla="*/ 140 w 399"/>
                <a:gd name="T17" fmla="*/ 451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9" h="451">
                  <a:moveTo>
                    <a:pt x="140" y="451"/>
                  </a:moveTo>
                  <a:lnTo>
                    <a:pt x="266" y="451"/>
                  </a:lnTo>
                  <a:lnTo>
                    <a:pt x="266" y="88"/>
                  </a:lnTo>
                  <a:lnTo>
                    <a:pt x="399" y="88"/>
                  </a:lnTo>
                  <a:lnTo>
                    <a:pt x="399" y="0"/>
                  </a:lnTo>
                  <a:lnTo>
                    <a:pt x="0" y="0"/>
                  </a:lnTo>
                  <a:lnTo>
                    <a:pt x="0" y="88"/>
                  </a:lnTo>
                  <a:lnTo>
                    <a:pt x="140" y="88"/>
                  </a:lnTo>
                  <a:lnTo>
                    <a:pt x="140" y="4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5779870E-A784-4F59-9FF5-7D8D71292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17" y="1406"/>
              <a:ext cx="452" cy="423"/>
            </a:xfrm>
            <a:custGeom>
              <a:avLst/>
              <a:gdLst>
                <a:gd name="T0" fmla="*/ 52 w 68"/>
                <a:gd name="T1" fmla="*/ 35 h 63"/>
                <a:gd name="T2" fmla="*/ 42 w 68"/>
                <a:gd name="T3" fmla="*/ 29 h 63"/>
                <a:gd name="T4" fmla="*/ 67 w 68"/>
                <a:gd name="T5" fmla="*/ 4 h 63"/>
                <a:gd name="T6" fmla="*/ 67 w 68"/>
                <a:gd name="T7" fmla="*/ 0 h 63"/>
                <a:gd name="T8" fmla="*/ 65 w 68"/>
                <a:gd name="T9" fmla="*/ 3 h 63"/>
                <a:gd name="T10" fmla="*/ 30 w 68"/>
                <a:gd name="T11" fmla="*/ 17 h 63"/>
                <a:gd name="T12" fmla="*/ 5 w 68"/>
                <a:gd name="T13" fmla="*/ 54 h 63"/>
                <a:gd name="T14" fmla="*/ 7 w 68"/>
                <a:gd name="T15" fmla="*/ 59 h 63"/>
                <a:gd name="T16" fmla="*/ 7 w 68"/>
                <a:gd name="T17" fmla="*/ 54 h 63"/>
                <a:gd name="T18" fmla="*/ 29 w 68"/>
                <a:gd name="T19" fmla="*/ 27 h 63"/>
                <a:gd name="T20" fmla="*/ 31 w 68"/>
                <a:gd name="T21" fmla="*/ 25 h 63"/>
                <a:gd name="T22" fmla="*/ 31 w 68"/>
                <a:gd name="T23" fmla="*/ 27 h 63"/>
                <a:gd name="T24" fmla="*/ 24 w 68"/>
                <a:gd name="T25" fmla="*/ 45 h 63"/>
                <a:gd name="T26" fmla="*/ 37 w 68"/>
                <a:gd name="T27" fmla="*/ 42 h 63"/>
                <a:gd name="T28" fmla="*/ 39 w 68"/>
                <a:gd name="T29" fmla="*/ 40 h 63"/>
                <a:gd name="T30" fmla="*/ 39 w 68"/>
                <a:gd name="T31" fmla="*/ 43 h 63"/>
                <a:gd name="T32" fmla="*/ 30 w 68"/>
                <a:gd name="T33" fmla="*/ 60 h 63"/>
                <a:gd name="T34" fmla="*/ 25 w 68"/>
                <a:gd name="T35" fmla="*/ 63 h 63"/>
                <a:gd name="T36" fmla="*/ 28 w 68"/>
                <a:gd name="T37" fmla="*/ 63 h 63"/>
                <a:gd name="T38" fmla="*/ 60 w 68"/>
                <a:gd name="T39" fmla="*/ 32 h 63"/>
                <a:gd name="T40" fmla="*/ 60 w 68"/>
                <a:gd name="T41" fmla="*/ 30 h 63"/>
                <a:gd name="T42" fmla="*/ 58 w 68"/>
                <a:gd name="T43" fmla="*/ 31 h 63"/>
                <a:gd name="T44" fmla="*/ 52 w 68"/>
                <a:gd name="T45" fmla="*/ 3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63">
                  <a:moveTo>
                    <a:pt x="52" y="35"/>
                  </a:moveTo>
                  <a:cubicBezTo>
                    <a:pt x="47" y="36"/>
                    <a:pt x="42" y="35"/>
                    <a:pt x="42" y="29"/>
                  </a:cubicBezTo>
                  <a:cubicBezTo>
                    <a:pt x="42" y="20"/>
                    <a:pt x="64" y="12"/>
                    <a:pt x="67" y="4"/>
                  </a:cubicBezTo>
                  <a:cubicBezTo>
                    <a:pt x="68" y="2"/>
                    <a:pt x="68" y="0"/>
                    <a:pt x="67" y="0"/>
                  </a:cubicBezTo>
                  <a:cubicBezTo>
                    <a:pt x="66" y="0"/>
                    <a:pt x="67" y="1"/>
                    <a:pt x="65" y="3"/>
                  </a:cubicBezTo>
                  <a:cubicBezTo>
                    <a:pt x="56" y="12"/>
                    <a:pt x="41" y="12"/>
                    <a:pt x="30" y="17"/>
                  </a:cubicBezTo>
                  <a:cubicBezTo>
                    <a:pt x="22" y="20"/>
                    <a:pt x="0" y="31"/>
                    <a:pt x="5" y="54"/>
                  </a:cubicBezTo>
                  <a:cubicBezTo>
                    <a:pt x="5" y="55"/>
                    <a:pt x="6" y="59"/>
                    <a:pt x="7" y="59"/>
                  </a:cubicBezTo>
                  <a:cubicBezTo>
                    <a:pt x="7" y="59"/>
                    <a:pt x="7" y="57"/>
                    <a:pt x="7" y="54"/>
                  </a:cubicBezTo>
                  <a:cubicBezTo>
                    <a:pt x="7" y="40"/>
                    <a:pt x="24" y="36"/>
                    <a:pt x="29" y="27"/>
                  </a:cubicBezTo>
                  <a:cubicBezTo>
                    <a:pt x="30" y="26"/>
                    <a:pt x="31" y="25"/>
                    <a:pt x="31" y="25"/>
                  </a:cubicBezTo>
                  <a:cubicBezTo>
                    <a:pt x="31" y="26"/>
                    <a:pt x="31" y="26"/>
                    <a:pt x="31" y="27"/>
                  </a:cubicBezTo>
                  <a:cubicBezTo>
                    <a:pt x="29" y="35"/>
                    <a:pt x="21" y="39"/>
                    <a:pt x="24" y="45"/>
                  </a:cubicBezTo>
                  <a:cubicBezTo>
                    <a:pt x="26" y="52"/>
                    <a:pt x="35" y="46"/>
                    <a:pt x="37" y="42"/>
                  </a:cubicBezTo>
                  <a:cubicBezTo>
                    <a:pt x="38" y="41"/>
                    <a:pt x="38" y="40"/>
                    <a:pt x="39" y="40"/>
                  </a:cubicBezTo>
                  <a:cubicBezTo>
                    <a:pt x="39" y="40"/>
                    <a:pt x="39" y="42"/>
                    <a:pt x="39" y="43"/>
                  </a:cubicBezTo>
                  <a:cubicBezTo>
                    <a:pt x="37" y="51"/>
                    <a:pt x="36" y="55"/>
                    <a:pt x="30" y="60"/>
                  </a:cubicBezTo>
                  <a:cubicBezTo>
                    <a:pt x="28" y="61"/>
                    <a:pt x="25" y="62"/>
                    <a:pt x="25" y="63"/>
                  </a:cubicBezTo>
                  <a:cubicBezTo>
                    <a:pt x="25" y="63"/>
                    <a:pt x="27" y="63"/>
                    <a:pt x="28" y="63"/>
                  </a:cubicBezTo>
                  <a:cubicBezTo>
                    <a:pt x="43" y="62"/>
                    <a:pt x="56" y="44"/>
                    <a:pt x="60" y="32"/>
                  </a:cubicBezTo>
                  <a:cubicBezTo>
                    <a:pt x="60" y="31"/>
                    <a:pt x="60" y="30"/>
                    <a:pt x="60" y="30"/>
                  </a:cubicBezTo>
                  <a:cubicBezTo>
                    <a:pt x="59" y="29"/>
                    <a:pt x="59" y="30"/>
                    <a:pt x="58" y="31"/>
                  </a:cubicBezTo>
                  <a:cubicBezTo>
                    <a:pt x="56" y="32"/>
                    <a:pt x="54" y="34"/>
                    <a:pt x="52" y="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0" name="Freeform 8">
              <a:extLst>
                <a:ext uri="{FF2B5EF4-FFF2-40B4-BE49-F238E27FC236}">
                  <a16:creationId xmlns:a16="http://schemas.microsoft.com/office/drawing/2014/main" id="{AA85F038-FBFD-4BC8-9CD4-A80538630A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52" y="1984"/>
              <a:ext cx="279" cy="336"/>
            </a:xfrm>
            <a:custGeom>
              <a:avLst/>
              <a:gdLst>
                <a:gd name="T0" fmla="*/ 9 w 42"/>
                <a:gd name="T1" fmla="*/ 21 h 50"/>
                <a:gd name="T2" fmla="*/ 21 w 42"/>
                <a:gd name="T3" fmla="*/ 7 h 50"/>
                <a:gd name="T4" fmla="*/ 33 w 42"/>
                <a:gd name="T5" fmla="*/ 21 h 50"/>
                <a:gd name="T6" fmla="*/ 9 w 42"/>
                <a:gd name="T7" fmla="*/ 21 h 50"/>
                <a:gd name="T8" fmla="*/ 42 w 42"/>
                <a:gd name="T9" fmla="*/ 27 h 50"/>
                <a:gd name="T10" fmla="*/ 42 w 42"/>
                <a:gd name="T11" fmla="*/ 22 h 50"/>
                <a:gd name="T12" fmla="*/ 21 w 42"/>
                <a:gd name="T13" fmla="*/ 0 h 50"/>
                <a:gd name="T14" fmla="*/ 0 w 42"/>
                <a:gd name="T15" fmla="*/ 25 h 50"/>
                <a:gd name="T16" fmla="*/ 21 w 42"/>
                <a:gd name="T17" fmla="*/ 50 h 50"/>
                <a:gd name="T18" fmla="*/ 41 w 42"/>
                <a:gd name="T19" fmla="*/ 34 h 50"/>
                <a:gd name="T20" fmla="*/ 32 w 42"/>
                <a:gd name="T21" fmla="*/ 34 h 50"/>
                <a:gd name="T22" fmla="*/ 21 w 42"/>
                <a:gd name="T23" fmla="*/ 43 h 50"/>
                <a:gd name="T24" fmla="*/ 9 w 42"/>
                <a:gd name="T25" fmla="*/ 27 h 50"/>
                <a:gd name="T26" fmla="*/ 42 w 4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50">
                  <a:moveTo>
                    <a:pt x="9" y="21"/>
                  </a:moveTo>
                  <a:cubicBezTo>
                    <a:pt x="9" y="13"/>
                    <a:pt x="13" y="7"/>
                    <a:pt x="21" y="7"/>
                  </a:cubicBezTo>
                  <a:cubicBezTo>
                    <a:pt x="29" y="7"/>
                    <a:pt x="33" y="13"/>
                    <a:pt x="33" y="21"/>
                  </a:cubicBezTo>
                  <a:lnTo>
                    <a:pt x="9" y="21"/>
                  </a:lnTo>
                  <a:close/>
                  <a:moveTo>
                    <a:pt x="42" y="27"/>
                  </a:moveTo>
                  <a:cubicBezTo>
                    <a:pt x="42" y="22"/>
                    <a:pt x="42" y="22"/>
                    <a:pt x="42" y="22"/>
                  </a:cubicBezTo>
                  <a:cubicBezTo>
                    <a:pt x="42" y="9"/>
                    <a:pt x="35" y="0"/>
                    <a:pt x="21" y="0"/>
                  </a:cubicBezTo>
                  <a:cubicBezTo>
                    <a:pt x="7" y="0"/>
                    <a:pt x="0" y="12"/>
                    <a:pt x="0" y="25"/>
                  </a:cubicBezTo>
                  <a:cubicBezTo>
                    <a:pt x="0" y="39"/>
                    <a:pt x="6" y="50"/>
                    <a:pt x="21" y="50"/>
                  </a:cubicBezTo>
                  <a:cubicBezTo>
                    <a:pt x="32" y="50"/>
                    <a:pt x="40" y="44"/>
                    <a:pt x="41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1" y="41"/>
                    <a:pt x="28" y="43"/>
                    <a:pt x="21" y="43"/>
                  </a:cubicBezTo>
                  <a:cubicBezTo>
                    <a:pt x="12" y="43"/>
                    <a:pt x="9" y="35"/>
                    <a:pt x="9" y="27"/>
                  </a:cubicBezTo>
                  <a:lnTo>
                    <a:pt x="42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1" name="Rectangle 9">
              <a:extLst>
                <a:ext uri="{FF2B5EF4-FFF2-40B4-BE49-F238E27FC236}">
                  <a16:creationId xmlns:a16="http://schemas.microsoft.com/office/drawing/2014/main" id="{49BF7F82-7C00-477F-B9BE-AAD5A7CC0D8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04" y="1856"/>
              <a:ext cx="53" cy="45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2" name="Freeform 10">
              <a:extLst>
                <a:ext uri="{FF2B5EF4-FFF2-40B4-BE49-F238E27FC236}">
                  <a16:creationId xmlns:a16="http://schemas.microsoft.com/office/drawing/2014/main" id="{179965DE-DC7B-47BA-9EFC-B3617BF30C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3" y="1850"/>
              <a:ext cx="200" cy="457"/>
            </a:xfrm>
            <a:custGeom>
              <a:avLst/>
              <a:gdLst>
                <a:gd name="T0" fmla="*/ 18 w 30"/>
                <a:gd name="T1" fmla="*/ 68 h 68"/>
                <a:gd name="T2" fmla="*/ 18 w 30"/>
                <a:gd name="T3" fmla="*/ 28 h 68"/>
                <a:gd name="T4" fmla="*/ 29 w 30"/>
                <a:gd name="T5" fmla="*/ 28 h 68"/>
                <a:gd name="T6" fmla="*/ 29 w 30"/>
                <a:gd name="T7" fmla="*/ 22 h 68"/>
                <a:gd name="T8" fmla="*/ 18 w 30"/>
                <a:gd name="T9" fmla="*/ 22 h 68"/>
                <a:gd name="T10" fmla="*/ 18 w 30"/>
                <a:gd name="T11" fmla="*/ 14 h 68"/>
                <a:gd name="T12" fmla="*/ 26 w 30"/>
                <a:gd name="T13" fmla="*/ 8 h 68"/>
                <a:gd name="T14" fmla="*/ 30 w 30"/>
                <a:gd name="T15" fmla="*/ 8 h 68"/>
                <a:gd name="T16" fmla="*/ 30 w 30"/>
                <a:gd name="T17" fmla="*/ 1 h 68"/>
                <a:gd name="T18" fmla="*/ 24 w 30"/>
                <a:gd name="T19" fmla="*/ 0 h 68"/>
                <a:gd name="T20" fmla="*/ 9 w 30"/>
                <a:gd name="T21" fmla="*/ 13 h 68"/>
                <a:gd name="T22" fmla="*/ 9 w 30"/>
                <a:gd name="T23" fmla="*/ 22 h 68"/>
                <a:gd name="T24" fmla="*/ 0 w 30"/>
                <a:gd name="T25" fmla="*/ 22 h 68"/>
                <a:gd name="T26" fmla="*/ 0 w 30"/>
                <a:gd name="T27" fmla="*/ 28 h 68"/>
                <a:gd name="T28" fmla="*/ 9 w 30"/>
                <a:gd name="T29" fmla="*/ 28 h 68"/>
                <a:gd name="T30" fmla="*/ 9 w 30"/>
                <a:gd name="T31" fmla="*/ 68 h 68"/>
                <a:gd name="T32" fmla="*/ 18 w 30"/>
                <a:gd name="T3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68">
                  <a:moveTo>
                    <a:pt x="18" y="68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9"/>
                    <a:pt x="21" y="8"/>
                    <a:pt x="26" y="8"/>
                  </a:cubicBezTo>
                  <a:cubicBezTo>
                    <a:pt x="27" y="8"/>
                    <a:pt x="29" y="8"/>
                    <a:pt x="30" y="8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8" y="0"/>
                    <a:pt x="26" y="0"/>
                    <a:pt x="24" y="0"/>
                  </a:cubicBezTo>
                  <a:cubicBezTo>
                    <a:pt x="15" y="0"/>
                    <a:pt x="9" y="4"/>
                    <a:pt x="9" y="13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68"/>
                    <a:pt x="9" y="68"/>
                    <a:pt x="9" y="68"/>
                  </a:cubicBezTo>
                  <a:lnTo>
                    <a:pt x="18" y="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3" name="Freeform 11">
              <a:extLst>
                <a:ext uri="{FF2B5EF4-FFF2-40B4-BE49-F238E27FC236}">
                  <a16:creationId xmlns:a16="http://schemas.microsoft.com/office/drawing/2014/main" id="{1FFDAF41-545F-43F4-9E0E-F79FF9D5D0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9" y="1910"/>
              <a:ext cx="179" cy="410"/>
            </a:xfrm>
            <a:custGeom>
              <a:avLst/>
              <a:gdLst>
                <a:gd name="T0" fmla="*/ 0 w 27"/>
                <a:gd name="T1" fmla="*/ 13 h 61"/>
                <a:gd name="T2" fmla="*/ 0 w 27"/>
                <a:gd name="T3" fmla="*/ 19 h 61"/>
                <a:gd name="T4" fmla="*/ 8 w 27"/>
                <a:gd name="T5" fmla="*/ 19 h 61"/>
                <a:gd name="T6" fmla="*/ 8 w 27"/>
                <a:gd name="T7" fmla="*/ 49 h 61"/>
                <a:gd name="T8" fmla="*/ 21 w 27"/>
                <a:gd name="T9" fmla="*/ 61 h 61"/>
                <a:gd name="T10" fmla="*/ 27 w 27"/>
                <a:gd name="T11" fmla="*/ 60 h 61"/>
                <a:gd name="T12" fmla="*/ 27 w 27"/>
                <a:gd name="T13" fmla="*/ 53 h 61"/>
                <a:gd name="T14" fmla="*/ 22 w 27"/>
                <a:gd name="T15" fmla="*/ 54 h 61"/>
                <a:gd name="T16" fmla="*/ 17 w 27"/>
                <a:gd name="T17" fmla="*/ 49 h 61"/>
                <a:gd name="T18" fmla="*/ 17 w 27"/>
                <a:gd name="T19" fmla="*/ 19 h 61"/>
                <a:gd name="T20" fmla="*/ 27 w 27"/>
                <a:gd name="T21" fmla="*/ 19 h 61"/>
                <a:gd name="T22" fmla="*/ 27 w 27"/>
                <a:gd name="T23" fmla="*/ 13 h 61"/>
                <a:gd name="T24" fmla="*/ 17 w 27"/>
                <a:gd name="T25" fmla="*/ 13 h 61"/>
                <a:gd name="T26" fmla="*/ 17 w 27"/>
                <a:gd name="T27" fmla="*/ 0 h 61"/>
                <a:gd name="T28" fmla="*/ 8 w 27"/>
                <a:gd name="T29" fmla="*/ 3 h 61"/>
                <a:gd name="T30" fmla="*/ 8 w 27"/>
                <a:gd name="T31" fmla="*/ 13 h 61"/>
                <a:gd name="T32" fmla="*/ 0 w 27"/>
                <a:gd name="T33" fmla="*/ 1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61">
                  <a:moveTo>
                    <a:pt x="0" y="13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55"/>
                    <a:pt x="8" y="61"/>
                    <a:pt x="21" y="61"/>
                  </a:cubicBezTo>
                  <a:cubicBezTo>
                    <a:pt x="23" y="61"/>
                    <a:pt x="25" y="60"/>
                    <a:pt x="27" y="60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6" y="54"/>
                    <a:pt x="24" y="54"/>
                    <a:pt x="22" y="54"/>
                  </a:cubicBezTo>
                  <a:cubicBezTo>
                    <a:pt x="19" y="54"/>
                    <a:pt x="17" y="52"/>
                    <a:pt x="17" y="4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3"/>
                    <a:pt x="8" y="13"/>
                    <a:pt x="8" y="13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489D2E5A-F6CF-4427-B37B-4BF2D646AC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33" y="1856"/>
              <a:ext cx="359" cy="451"/>
            </a:xfrm>
            <a:custGeom>
              <a:avLst/>
              <a:gdLst>
                <a:gd name="T0" fmla="*/ 0 w 54"/>
                <a:gd name="T1" fmla="*/ 67 h 67"/>
                <a:gd name="T2" fmla="*/ 23 w 54"/>
                <a:gd name="T3" fmla="*/ 67 h 67"/>
                <a:gd name="T4" fmla="*/ 54 w 54"/>
                <a:gd name="T5" fmla="*/ 34 h 67"/>
                <a:gd name="T6" fmla="*/ 23 w 54"/>
                <a:gd name="T7" fmla="*/ 0 h 67"/>
                <a:gd name="T8" fmla="*/ 0 w 54"/>
                <a:gd name="T9" fmla="*/ 0 h 67"/>
                <a:gd name="T10" fmla="*/ 0 w 54"/>
                <a:gd name="T11" fmla="*/ 67 h 67"/>
                <a:gd name="T12" fmla="*/ 9 w 54"/>
                <a:gd name="T13" fmla="*/ 8 h 67"/>
                <a:gd name="T14" fmla="*/ 23 w 54"/>
                <a:gd name="T15" fmla="*/ 8 h 67"/>
                <a:gd name="T16" fmla="*/ 45 w 54"/>
                <a:gd name="T17" fmla="*/ 34 h 67"/>
                <a:gd name="T18" fmla="*/ 23 w 54"/>
                <a:gd name="T19" fmla="*/ 59 h 67"/>
                <a:gd name="T20" fmla="*/ 9 w 54"/>
                <a:gd name="T21" fmla="*/ 59 h 67"/>
                <a:gd name="T22" fmla="*/ 9 w 54"/>
                <a:gd name="T23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67">
                  <a:moveTo>
                    <a:pt x="0" y="67"/>
                  </a:moveTo>
                  <a:cubicBezTo>
                    <a:pt x="23" y="67"/>
                    <a:pt x="23" y="67"/>
                    <a:pt x="23" y="67"/>
                  </a:cubicBezTo>
                  <a:cubicBezTo>
                    <a:pt x="51" y="67"/>
                    <a:pt x="54" y="43"/>
                    <a:pt x="54" y="34"/>
                  </a:cubicBezTo>
                  <a:cubicBezTo>
                    <a:pt x="54" y="25"/>
                    <a:pt x="51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7"/>
                  </a:lnTo>
                  <a:close/>
                  <a:moveTo>
                    <a:pt x="9" y="8"/>
                  </a:moveTo>
                  <a:cubicBezTo>
                    <a:pt x="23" y="8"/>
                    <a:pt x="23" y="8"/>
                    <a:pt x="23" y="8"/>
                  </a:cubicBezTo>
                  <a:cubicBezTo>
                    <a:pt x="38" y="8"/>
                    <a:pt x="45" y="20"/>
                    <a:pt x="45" y="34"/>
                  </a:cubicBezTo>
                  <a:cubicBezTo>
                    <a:pt x="45" y="48"/>
                    <a:pt x="38" y="59"/>
                    <a:pt x="23" y="59"/>
                  </a:cubicBezTo>
                  <a:cubicBezTo>
                    <a:pt x="9" y="59"/>
                    <a:pt x="9" y="59"/>
                    <a:pt x="9" y="59"/>
                  </a:cubicBezTo>
                  <a:lnTo>
                    <a:pt x="9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2831793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1" r:id="rId2"/>
    <p:sldLayoutId id="2147483697" r:id="rId3"/>
    <p:sldLayoutId id="2147483690" r:id="rId4"/>
    <p:sldLayoutId id="2147483655" r:id="rId5"/>
    <p:sldLayoutId id="2147483658" r:id="rId6"/>
    <p:sldLayoutId id="2147483689" r:id="rId7"/>
    <p:sldLayoutId id="2147483695" r:id="rId8"/>
    <p:sldLayoutId id="2147483659" r:id="rId9"/>
    <p:sldLayoutId id="2147483660" r:id="rId10"/>
    <p:sldLayoutId id="2147483661" r:id="rId11"/>
    <p:sldLayoutId id="2147483673" r:id="rId12"/>
    <p:sldLayoutId id="2147483693" r:id="rId13"/>
    <p:sldLayoutId id="2147483692" r:id="rId14"/>
    <p:sldLayoutId id="2147483681" r:id="rId15"/>
    <p:sldLayoutId id="2147483663" r:id="rId16"/>
    <p:sldLayoutId id="2147483664" r:id="rId17"/>
    <p:sldLayoutId id="2147483666" r:id="rId18"/>
    <p:sldLayoutId id="2147483667" r:id="rId19"/>
    <p:sldLayoutId id="2147483696" r:id="rId20"/>
    <p:sldLayoutId id="2147483698" r:id="rId21"/>
    <p:sldLayoutId id="2147483699" r:id="rId22"/>
    <p:sldLayoutId id="2147483701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tabLst>
          <a:tab pos="1255713" algn="l"/>
        </a:tabLst>
        <a:defRPr sz="32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63525" indent="-263525" algn="l" defTabSz="719138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2"/>
        </a:buClr>
        <a:buSzPct val="10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4638" algn="l" defTabSz="719138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160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719138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rgbClr val="0070C0"/>
        </a:buClr>
        <a:buSzPct val="85000"/>
        <a:buFont typeface="Arial" panose="020B0604020202020204" pitchFamily="34" charset="0"/>
        <a:buNone/>
        <a:defRPr sz="160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719138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b="0" kern="1200" cap="none" spc="30" baseline="0">
          <a:solidFill>
            <a:schemeClr val="accent1"/>
          </a:solidFill>
          <a:latin typeface="+mj-lt"/>
          <a:ea typeface="+mn-ea"/>
          <a:cs typeface="Calibri" panose="020F0502020204030204" pitchFamily="34" charset="0"/>
        </a:defRPr>
      </a:lvl4pPr>
      <a:lvl5pPr marL="263525" indent="-263525" algn="l" defTabSz="719138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2"/>
        </a:buClr>
        <a:buFont typeface="+mj-lt"/>
        <a:buAutoNum type="arabicPeriod"/>
        <a:defRPr sz="160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538163" indent="-276225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2"/>
        </a:buClr>
        <a:buFont typeface="+mj-lt"/>
        <a:buAutoNum type="alphaLcPeriod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6pPr>
      <a:lvl7pPr marL="538163" indent="-276225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2"/>
        </a:buClr>
        <a:buFont typeface="Wingdings" panose="05000000000000000000" pitchFamily="2" charset="2"/>
        <a:buChar char="§"/>
        <a:tabLst>
          <a:tab pos="266700" algn="l"/>
        </a:tabLst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i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j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776" userDrawn="1">
          <p15:clr>
            <a:srgbClr val="5ACBF0"/>
          </p15:clr>
        </p15:guide>
        <p15:guide id="3" orient="horz" pos="1002" userDrawn="1">
          <p15:clr>
            <a:srgbClr val="5ACBF0"/>
          </p15:clr>
        </p15:guide>
        <p15:guide id="4" orient="horz" pos="3748" userDrawn="1">
          <p15:clr>
            <a:srgbClr val="5ACBF0"/>
          </p15:clr>
        </p15:guide>
        <p15:guide id="5" orient="horz" userDrawn="1">
          <p15:clr>
            <a:srgbClr val="F26B43"/>
          </p15:clr>
        </p15:guide>
        <p15:guide id="6" orient="horz" pos="459" userDrawn="1">
          <p15:clr>
            <a:srgbClr val="5ACBF0"/>
          </p15:clr>
        </p15:guide>
        <p15:guide id="7" orient="horz" pos="4320" userDrawn="1">
          <p15:clr>
            <a:srgbClr val="F26B43"/>
          </p15:clr>
        </p15:guide>
        <p15:guide id="8" pos="438" userDrawn="1">
          <p15:clr>
            <a:srgbClr val="5ACBF0"/>
          </p15:clr>
        </p15:guide>
        <p15:guide id="9" userDrawn="1">
          <p15:clr>
            <a:srgbClr val="F26B43"/>
          </p15:clr>
        </p15:guide>
        <p15:guide id="10" pos="7242" userDrawn="1">
          <p15:clr>
            <a:srgbClr val="5ACBF0"/>
          </p15:clr>
        </p15:guide>
        <p15:guide id="11" pos="76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maworkbench.readthedocs.io/en/latest/" TargetMode="External"/><Relationship Id="rId2" Type="http://schemas.openxmlformats.org/officeDocument/2006/relationships/hyperlink" Target="https://github.com/quaquel/EMAworkbench" TargetMode="Externa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advwatres.2019.103442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7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9.jpeg"/><Relationship Id="rId7" Type="http://schemas.openxmlformats.org/officeDocument/2006/relationships/image" Target="../media/image63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jpeg"/><Relationship Id="rId5" Type="http://schemas.openxmlformats.org/officeDocument/2006/relationships/image" Target="../media/image61.png"/><Relationship Id="rId10" Type="http://schemas.openxmlformats.org/officeDocument/2006/relationships/image" Target="../media/image66.jpeg"/><Relationship Id="rId4" Type="http://schemas.openxmlformats.org/officeDocument/2006/relationships/image" Target="../media/image60.jpeg"/><Relationship Id="rId9" Type="http://schemas.openxmlformats.org/officeDocument/2006/relationships/image" Target="../media/image65.jpe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9.jpeg"/><Relationship Id="rId7" Type="http://schemas.openxmlformats.org/officeDocument/2006/relationships/image" Target="../media/image63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jpeg"/><Relationship Id="rId5" Type="http://schemas.openxmlformats.org/officeDocument/2006/relationships/image" Target="../media/image61.png"/><Relationship Id="rId10" Type="http://schemas.openxmlformats.org/officeDocument/2006/relationships/image" Target="../media/image66.jpeg"/><Relationship Id="rId4" Type="http://schemas.openxmlformats.org/officeDocument/2006/relationships/image" Target="../media/image60.jpeg"/><Relationship Id="rId9" Type="http://schemas.openxmlformats.org/officeDocument/2006/relationships/image" Target="../media/image65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eslantkering - Foto 1280x640_tcm21-1963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61999"/>
            <a:ext cx="12192000" cy="60960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-1" y="0"/>
            <a:ext cx="12191999" cy="2365757"/>
          </a:xfrm>
          <a:prstGeom prst="rect">
            <a:avLst/>
          </a:prstGeom>
          <a:solidFill>
            <a:srgbClr val="00A6D6"/>
          </a:solidFill>
          <a:ln w="9525" cap="flat" cmpd="sng" algn="ctr">
            <a:solidFill>
              <a:srgbClr val="00A6D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294" tIns="32147" rIns="64294" bIns="32147" numCol="1" rtlCol="0" anchor="t" anchorCtr="0" compatLnSpc="1">
            <a:prstTxWarp prst="textNoShape">
              <a:avLst/>
            </a:prstTxWarp>
          </a:bodyPr>
          <a:lstStyle/>
          <a:p>
            <a:pPr defTabSz="64291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87" dirty="0">
              <a:latin typeface="Arial" charset="0"/>
              <a:ea typeface="ＭＳ Ｐゴシック" pitchFamily="1" charset="-128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 bwMode="auto">
          <a:xfrm>
            <a:off x="245367" y="5702070"/>
            <a:ext cx="7711099" cy="106324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A6D6"/>
                </a:solidFill>
                <a:latin typeface="Arial"/>
                <a:ea typeface="MS PGothic" pitchFamily="34" charset="-128"/>
                <a:cs typeface="Arial"/>
              </a:defRPr>
            </a:lvl1pPr>
            <a:lvl2pPr marL="1216676" indent="-1216676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2pPr>
            <a:lvl3pPr marL="1216676" indent="-1216676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3pPr>
            <a:lvl4pPr marL="1216676" indent="-1216676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4pPr>
            <a:lvl5pPr marL="1216676" indent="-1216676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5pPr>
            <a:lvl6pPr marL="1867976" indent="-1218242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6pPr>
            <a:lvl7pPr marL="2517721" indent="-1218242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7pPr>
            <a:lvl8pPr marL="3167439" indent="-1218242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8pPr>
            <a:lvl9pPr marL="3817169" indent="-1218242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r>
              <a:rPr lang="en-US" sz="1969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Prof. dr. </a:t>
            </a:r>
            <a:r>
              <a:rPr lang="en-US" sz="1969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ir.</a:t>
            </a:r>
            <a:r>
              <a:rPr lang="en-US" sz="1969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Jan</a:t>
            </a:r>
            <a:r>
              <a:rPr lang="en-US" sz="1969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H. </a:t>
            </a:r>
            <a:r>
              <a:rPr lang="en-US" sz="1969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Kwakkel</a:t>
            </a:r>
            <a:endParaRPr lang="en-US" sz="1969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69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Multi-Actor Systems department</a:t>
            </a:r>
          </a:p>
          <a:p>
            <a:r>
              <a:rPr lang="en-US" sz="1969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Faculty of Technology, Policy and Management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3EF2C5CE-6C2F-7549-80AF-1FC4EC851EA5}"/>
              </a:ext>
            </a:extLst>
          </p:cNvPr>
          <p:cNvSpPr txBox="1">
            <a:spLocks/>
          </p:cNvSpPr>
          <p:nvPr/>
        </p:nvSpPr>
        <p:spPr bwMode="auto">
          <a:xfrm>
            <a:off x="2042161" y="449303"/>
            <a:ext cx="8575210" cy="105945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A6D6"/>
                </a:solidFill>
                <a:latin typeface="Arial"/>
                <a:ea typeface="MS PGothic" pitchFamily="34" charset="-128"/>
                <a:cs typeface="Arial"/>
              </a:defRPr>
            </a:lvl1pPr>
            <a:lvl2pPr marL="1216676" indent="-1216676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2pPr>
            <a:lvl3pPr marL="1216676" indent="-1216676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3pPr>
            <a:lvl4pPr marL="1216676" indent="-1216676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4pPr>
            <a:lvl5pPr marL="1216676" indent="-1216676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5pPr>
            <a:lvl6pPr marL="1867976" indent="-1218242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6pPr>
            <a:lvl7pPr marL="2517721" indent="-1218242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7pPr>
            <a:lvl8pPr marL="3167439" indent="-1218242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8pPr>
            <a:lvl9pPr marL="3817169" indent="-1218242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r>
              <a:rPr lang="en-US" sz="3375" kern="0" dirty="0">
                <a:solidFill>
                  <a:schemeClr val="bg1"/>
                </a:solidFill>
              </a:rPr>
              <a:t>Model-based support for Decision Making under Deep Uncertainty</a:t>
            </a:r>
            <a:endParaRPr lang="en-US" sz="3375" b="0" kern="0" dirty="0">
              <a:solidFill>
                <a:schemeClr val="bg1"/>
              </a:solidFill>
              <a:latin typeface="Arial Hebrew Light"/>
              <a:cs typeface="Arial Hebrew Light"/>
            </a:endParaRPr>
          </a:p>
        </p:txBody>
      </p:sp>
    </p:spTree>
    <p:extLst>
      <p:ext uri="{BB962C8B-B14F-4D97-AF65-F5344CB8AC3E}">
        <p14:creationId xmlns:p14="http://schemas.microsoft.com/office/powerpoint/2010/main" val="1357407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77E6E6-3AE4-0D43-827E-D075CE32F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277" y="1111746"/>
            <a:ext cx="6004560" cy="52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78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models?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1591900"/>
            <a:ext cx="9104261" cy="4356463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rgbClr val="00A6D6"/>
                </a:solidFill>
              </a:rPr>
              <a:t>Argument from complexity</a:t>
            </a:r>
            <a:endParaRPr lang="en-US" sz="2400" dirty="0"/>
          </a:p>
          <a:p>
            <a:r>
              <a:rPr lang="en-US" sz="2400" dirty="0"/>
              <a:t>supplement human reasoning</a:t>
            </a:r>
          </a:p>
          <a:p>
            <a:r>
              <a:rPr lang="en-US" sz="2400" dirty="0"/>
              <a:t>sensitivity to initial conditions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00A6D6"/>
                </a:solidFill>
              </a:rPr>
              <a:t>Argument from uncertainty</a:t>
            </a:r>
          </a:p>
          <a:p>
            <a:r>
              <a:rPr lang="en-US" sz="2400" dirty="0"/>
              <a:t>When confronted with uncertainty, instead of making an assumption, explore the consequences of alternative assumptions systematically to</a:t>
            </a:r>
            <a:r>
              <a:rPr lang="en-US" sz="2400" dirty="0">
                <a:sym typeface="Wingdings"/>
              </a:rPr>
              <a:t> identify </a:t>
            </a:r>
            <a:r>
              <a:rPr lang="en-US" sz="2400" b="1" dirty="0">
                <a:solidFill>
                  <a:srgbClr val="00A6D6"/>
                </a:solidFill>
                <a:sym typeface="Wingdings"/>
              </a:rPr>
              <a:t>differences that make a difference</a:t>
            </a:r>
            <a:endParaRPr lang="en-US" sz="2400" b="1" dirty="0">
              <a:solidFill>
                <a:srgbClr val="00A6D6"/>
              </a:solidFill>
            </a:endParaRPr>
          </a:p>
        </p:txBody>
      </p:sp>
      <p:pic>
        <p:nvPicPr>
          <p:cNvPr id="4" name="Picture 3" descr="Mavericks:Domain:tudelft.net:Users:jhkwakkel:Downloads:1386172267506.jpg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798263" y="2464263"/>
            <a:ext cx="6863511" cy="1923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037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Decision-making under deep uncertainty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747699" lvl="1" indent="-361639">
              <a:buFont typeface="+mj-lt"/>
              <a:buAutoNum type="arabicPeriod"/>
            </a:pPr>
            <a:r>
              <a:rPr lang="en-US" sz="1969" b="1" dirty="0">
                <a:solidFill>
                  <a:srgbClr val="00A6D6"/>
                </a:solidFill>
              </a:rPr>
              <a:t>Decision aiding </a:t>
            </a:r>
            <a:r>
              <a:rPr lang="en-US" sz="1969" dirty="0"/>
              <a:t>– the aim of decision advise is to facilitate learning about a problem and potential courses of action, not to dictate the right solution. This entails a shift from </a:t>
            </a:r>
            <a:r>
              <a:rPr lang="en-US" sz="1969" i="1" dirty="0"/>
              <a:t>a priori </a:t>
            </a:r>
            <a:r>
              <a:rPr lang="en-US" sz="1969" dirty="0"/>
              <a:t>to </a:t>
            </a:r>
            <a:r>
              <a:rPr lang="en-US" sz="1969" i="1" dirty="0"/>
              <a:t>a posterior</a:t>
            </a:r>
            <a:r>
              <a:rPr lang="en-US" sz="1969" dirty="0"/>
              <a:t>i decision analysis. </a:t>
            </a:r>
          </a:p>
          <a:p>
            <a:pPr marL="747699" lvl="1" indent="-361639">
              <a:buFont typeface="+mj-lt"/>
              <a:buAutoNum type="arabicPeriod"/>
            </a:pPr>
            <a:endParaRPr lang="en-US" sz="1969" dirty="0"/>
          </a:p>
          <a:p>
            <a:pPr marL="747699" lvl="1" indent="-361639">
              <a:buFont typeface="+mj-lt"/>
              <a:buAutoNum type="arabicPeriod"/>
            </a:pPr>
            <a:r>
              <a:rPr lang="en-US" sz="1969" b="1" dirty="0">
                <a:solidFill>
                  <a:srgbClr val="00A6D6"/>
                </a:solidFill>
              </a:rPr>
              <a:t>Adaptive planning </a:t>
            </a:r>
            <a:r>
              <a:rPr lang="en-US" sz="1969" dirty="0"/>
              <a:t>– plans should be designed from the outset to be adapted over time in response to how the future is unfolding</a:t>
            </a:r>
          </a:p>
          <a:p>
            <a:pPr marL="747699" lvl="1" indent="-361639">
              <a:buFont typeface="+mj-lt"/>
              <a:buAutoNum type="arabicPeriod"/>
            </a:pPr>
            <a:endParaRPr lang="en-US" sz="1969" dirty="0"/>
          </a:p>
          <a:p>
            <a:pPr marL="747699" lvl="1" indent="-361639">
              <a:buFont typeface="+mj-lt"/>
              <a:buAutoNum type="arabicPeriod"/>
            </a:pPr>
            <a:r>
              <a:rPr lang="en-US" sz="1969" b="1" dirty="0">
                <a:solidFill>
                  <a:srgbClr val="00A6D6"/>
                </a:solidFill>
              </a:rPr>
              <a:t>Exploratory scenario thinking</a:t>
            </a:r>
            <a:r>
              <a:rPr lang="en-US" sz="1969" dirty="0"/>
              <a:t>– the future is uncertain and cannot be probabilistically constrained, we need systematic what-if analysis of the future which serves as a test bed for candidate strategies</a:t>
            </a:r>
          </a:p>
          <a:p>
            <a:pPr marL="386060" lvl="1"/>
            <a:endParaRPr lang="en-US" sz="1969" dirty="0"/>
          </a:p>
        </p:txBody>
      </p:sp>
    </p:spTree>
    <p:extLst>
      <p:ext uri="{BB962C8B-B14F-4D97-AF65-F5344CB8AC3E}">
        <p14:creationId xmlns:p14="http://schemas.microsoft.com/office/powerpoint/2010/main" val="3999538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C4D35E-7840-E446-9D2B-DF93F16EB2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023D2E-D176-FC44-B3A8-EE956C30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Aiding decision making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B05D47-35D8-5644-803C-E87211A746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1765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83C1A0-8BEF-F710-38E9-079D0C429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99619"/>
            <a:ext cx="10775070" cy="490400"/>
          </a:xfrm>
        </p:spPr>
        <p:txBody>
          <a:bodyPr/>
          <a:lstStyle/>
          <a:p>
            <a:r>
              <a:rPr lang="en-NL" dirty="0"/>
              <a:t>What is the role of models in decision making?</a:t>
            </a:r>
            <a:br>
              <a:rPr lang="en-NL" dirty="0"/>
            </a:br>
            <a:endParaRPr lang="en-NL" dirty="0"/>
          </a:p>
        </p:txBody>
      </p:sp>
      <p:sp>
        <p:nvSpPr>
          <p:cNvPr id="7" name="Vertical Text Placeholder 6">
            <a:extLst>
              <a:ext uri="{FF2B5EF4-FFF2-40B4-BE49-F238E27FC236}">
                <a16:creationId xmlns:a16="http://schemas.microsoft.com/office/drawing/2014/main" id="{2919A33B-D3DD-9C04-3221-035038DE08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6D1AC-5B2B-AFC7-5A83-2DE98EF31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8150-C7BC-D849-A8FA-48D16A6FAAC0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FBE8F0C9-D75C-285F-C859-42AB0B52E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76" y="981516"/>
            <a:ext cx="3794554" cy="5577230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52F5B6F-BC92-BBD5-AED5-51F60A77D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270" y="981516"/>
            <a:ext cx="6850154" cy="57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490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F594A-7BE3-F98C-F7A0-D04C930CE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15</a:t>
            </a:fld>
            <a:endParaRPr lang="nl-NL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5AE5E180-B0EB-2A4D-8B77-A9BBF7A82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30" y="1128790"/>
            <a:ext cx="2990272" cy="4600419"/>
          </a:xfrm>
          <a:prstGeom prst="rect">
            <a:avLst/>
          </a:prstGeom>
        </p:spPr>
      </p:pic>
      <p:pic>
        <p:nvPicPr>
          <p:cNvPr id="8" name="Picture 7" descr="A picture containing text, grass, plant, leaf&#10;&#10;Description automatically generated">
            <a:extLst>
              <a:ext uri="{FF2B5EF4-FFF2-40B4-BE49-F238E27FC236}">
                <a16:creationId xmlns:a16="http://schemas.microsoft.com/office/drawing/2014/main" id="{8A133154-B900-73C1-29E4-9D1AC9489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00" y="1128790"/>
            <a:ext cx="3004005" cy="4600419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BDE9B78B-A6F8-9C0A-1E39-F4CEBE4A7F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303" y="1128790"/>
            <a:ext cx="2997451" cy="460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74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assisted reasoning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1591900"/>
            <a:ext cx="6597846" cy="4356463"/>
          </a:xfrm>
        </p:spPr>
        <p:txBody>
          <a:bodyPr/>
          <a:lstStyle/>
          <a:p>
            <a:r>
              <a:rPr lang="en-US" sz="2000" dirty="0"/>
              <a:t>Arguments from ensembles</a:t>
            </a:r>
          </a:p>
          <a:p>
            <a:pPr marL="321457" indent="-321457">
              <a:buFont typeface="Arial"/>
              <a:buChar char="•"/>
            </a:pPr>
            <a:r>
              <a:rPr lang="en-US" sz="2000" dirty="0"/>
              <a:t>Hypothesis generation</a:t>
            </a:r>
          </a:p>
          <a:p>
            <a:pPr marL="321457" indent="-321457">
              <a:buFont typeface="Arial"/>
              <a:buChar char="•"/>
            </a:pPr>
            <a:r>
              <a:rPr lang="en-US" sz="2000" dirty="0"/>
              <a:t>Existence proofs</a:t>
            </a:r>
          </a:p>
          <a:p>
            <a:pPr marL="321457" indent="-321457">
              <a:buFont typeface="Arial"/>
              <a:buChar char="•"/>
            </a:pPr>
            <a:r>
              <a:rPr lang="en-US" sz="2000" dirty="0"/>
              <a:t>Non-existence proofs</a:t>
            </a:r>
          </a:p>
          <a:p>
            <a:pPr marL="321457" indent="-321457">
              <a:buFont typeface="Arial"/>
              <a:buChar char="•"/>
            </a:pPr>
            <a:r>
              <a:rPr lang="en-US" sz="2000" dirty="0"/>
              <a:t>Reasoning from special cases</a:t>
            </a:r>
          </a:p>
          <a:p>
            <a:pPr marL="321457" indent="-321457">
              <a:buFont typeface="Arial"/>
              <a:buChar char="•"/>
            </a:pPr>
            <a:r>
              <a:rPr lang="en-US" sz="2000" dirty="0"/>
              <a:t>Assessing properties of the entire ensemble</a:t>
            </a:r>
          </a:p>
          <a:p>
            <a:endParaRPr lang="en-US" sz="2000" dirty="0"/>
          </a:p>
          <a:p>
            <a:r>
              <a:rPr lang="en-US" sz="2000" dirty="0"/>
              <a:t>Identifying differences that make a difference</a:t>
            </a:r>
          </a:p>
          <a:p>
            <a:pPr marL="707440" lvl="1" indent="-321457">
              <a:buFont typeface="Arial"/>
              <a:buChar char="•"/>
            </a:pPr>
            <a:r>
              <a:rPr lang="en-US" sz="2000" dirty="0"/>
              <a:t>Ranking uncertainties</a:t>
            </a:r>
          </a:p>
          <a:p>
            <a:pPr marL="707440" lvl="1" indent="-321457">
              <a:buFont typeface="Arial"/>
              <a:buChar char="•"/>
            </a:pPr>
            <a:r>
              <a:rPr lang="en-US" sz="2000" dirty="0"/>
              <a:t>Partitioning uncertainty space</a:t>
            </a:r>
          </a:p>
        </p:txBody>
      </p:sp>
      <p:pic>
        <p:nvPicPr>
          <p:cNvPr id="4" name="Picture 3" descr="XLRM_pic_from_Lempert_20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898" y="1591900"/>
            <a:ext cx="3523167" cy="248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07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C4D35E-7840-E446-9D2B-DF93F16EB2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023D2E-D176-FC44-B3A8-EE956C30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Adaptive planning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B05D47-35D8-5644-803C-E87211A746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608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1524000" y="1960713"/>
            <a:ext cx="9144000" cy="4151711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283" tIns="32141" rIns="64283" bIns="32141" numCol="1" rtlCol="0" anchor="t" anchorCtr="0" compatLnSpc="1">
            <a:prstTxWarp prst="textNoShape">
              <a:avLst/>
            </a:prstTxWarp>
          </a:bodyPr>
          <a:lstStyle/>
          <a:p>
            <a:pPr defTabSz="642816" eaLnBrk="0" hangingPunct="0"/>
            <a:endParaRPr lang="en-US" sz="1687">
              <a:latin typeface="Arial" charset="0"/>
              <a:ea typeface="ＭＳ Ｐゴシック" pitchFamily="1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Adaptation pathways</a:t>
            </a:r>
          </a:p>
        </p:txBody>
      </p:sp>
      <p:grpSp>
        <p:nvGrpSpPr>
          <p:cNvPr id="195" name="Group 194"/>
          <p:cNvGrpSpPr/>
          <p:nvPr/>
        </p:nvGrpSpPr>
        <p:grpSpPr>
          <a:xfrm>
            <a:off x="698500" y="1722201"/>
            <a:ext cx="8837572" cy="3766889"/>
            <a:chOff x="204789" y="2032341"/>
            <a:chExt cx="8837572" cy="3766889"/>
          </a:xfrm>
        </p:grpSpPr>
        <p:sp>
          <p:nvSpPr>
            <p:cNvPr id="5" name="Line 7"/>
            <p:cNvSpPr>
              <a:spLocks noChangeShapeType="1"/>
            </p:cNvSpPr>
            <p:nvPr/>
          </p:nvSpPr>
          <p:spPr bwMode="auto">
            <a:xfrm flipH="1">
              <a:off x="4819630" y="2476841"/>
              <a:ext cx="1163632" cy="0"/>
            </a:xfrm>
            <a:prstGeom prst="line">
              <a:avLst/>
            </a:prstGeom>
            <a:noFill/>
            <a:ln w="71438" cap="rnd">
              <a:solidFill>
                <a:srgbClr val="33CC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6" name="Line 8"/>
            <p:cNvSpPr>
              <a:spLocks noChangeShapeType="1"/>
            </p:cNvSpPr>
            <p:nvPr/>
          </p:nvSpPr>
          <p:spPr bwMode="auto">
            <a:xfrm>
              <a:off x="2401879" y="2202203"/>
              <a:ext cx="0" cy="1333502"/>
            </a:xfrm>
            <a:prstGeom prst="line">
              <a:avLst/>
            </a:prstGeom>
            <a:noFill/>
            <a:ln w="71438" cap="rnd">
              <a:solidFill>
                <a:srgbClr val="FFC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7" name="Line 9"/>
            <p:cNvSpPr>
              <a:spLocks noChangeShapeType="1"/>
            </p:cNvSpPr>
            <p:nvPr/>
          </p:nvSpPr>
          <p:spPr bwMode="auto">
            <a:xfrm>
              <a:off x="1071560" y="2773704"/>
              <a:ext cx="493710" cy="3175"/>
            </a:xfrm>
            <a:prstGeom prst="line">
              <a:avLst/>
            </a:prstGeom>
            <a:noFill/>
            <a:ln w="71438" cap="rnd">
              <a:solidFill>
                <a:srgbClr val="73737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8" name="Line 10"/>
            <p:cNvSpPr>
              <a:spLocks noChangeShapeType="1"/>
            </p:cNvSpPr>
            <p:nvPr/>
          </p:nvSpPr>
          <p:spPr bwMode="auto">
            <a:xfrm flipV="1">
              <a:off x="1500183" y="2110128"/>
              <a:ext cx="0" cy="1335090"/>
            </a:xfrm>
            <a:prstGeom prst="line">
              <a:avLst/>
            </a:prstGeom>
            <a:noFill/>
            <a:ln w="71438" cap="rnd">
              <a:solidFill>
                <a:srgbClr val="73737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9" name="Line 11"/>
            <p:cNvSpPr>
              <a:spLocks noChangeShapeType="1"/>
            </p:cNvSpPr>
            <p:nvPr/>
          </p:nvSpPr>
          <p:spPr bwMode="auto">
            <a:xfrm flipH="1">
              <a:off x="1512883" y="2110128"/>
              <a:ext cx="4457680" cy="0"/>
            </a:xfrm>
            <a:prstGeom prst="line">
              <a:avLst/>
            </a:prstGeom>
            <a:noFill/>
            <a:ln w="714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0" name="Line 12"/>
            <p:cNvSpPr>
              <a:spLocks noChangeShapeType="1"/>
            </p:cNvSpPr>
            <p:nvPr/>
          </p:nvSpPr>
          <p:spPr bwMode="auto">
            <a:xfrm flipH="1">
              <a:off x="1577970" y="2451441"/>
              <a:ext cx="915983" cy="0"/>
            </a:xfrm>
            <a:prstGeom prst="line">
              <a:avLst/>
            </a:prstGeom>
            <a:noFill/>
            <a:ln w="71438" cap="rnd">
              <a:solidFill>
                <a:srgbClr val="FFC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1" name="Line 13"/>
            <p:cNvSpPr>
              <a:spLocks noChangeShapeType="1"/>
            </p:cNvSpPr>
            <p:nvPr/>
          </p:nvSpPr>
          <p:spPr bwMode="auto">
            <a:xfrm flipH="1">
              <a:off x="1512883" y="3170580"/>
              <a:ext cx="3386122" cy="0"/>
            </a:xfrm>
            <a:prstGeom prst="line">
              <a:avLst/>
            </a:prstGeom>
            <a:noFill/>
            <a:ln w="71438" cap="rnd">
              <a:solidFill>
                <a:srgbClr val="00CC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2" name="Line 14"/>
            <p:cNvSpPr>
              <a:spLocks noChangeShapeType="1"/>
            </p:cNvSpPr>
            <p:nvPr/>
          </p:nvSpPr>
          <p:spPr bwMode="auto">
            <a:xfrm flipH="1">
              <a:off x="1512883" y="3535706"/>
              <a:ext cx="4444980" cy="0"/>
            </a:xfrm>
            <a:prstGeom prst="line">
              <a:avLst/>
            </a:prstGeom>
            <a:noFill/>
            <a:ln w="71438" cap="rnd">
              <a:solidFill>
                <a:srgbClr val="006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3" name="Freeform 15"/>
            <p:cNvSpPr>
              <a:spLocks noEditPoints="1"/>
            </p:cNvSpPr>
            <p:nvPr/>
          </p:nvSpPr>
          <p:spPr bwMode="auto">
            <a:xfrm>
              <a:off x="4810106" y="2441916"/>
              <a:ext cx="1209670" cy="71438"/>
            </a:xfrm>
            <a:custGeom>
              <a:avLst/>
              <a:gdLst>
                <a:gd name="T0" fmla="*/ 1436 w 1480"/>
                <a:gd name="T1" fmla="*/ 87 h 87"/>
                <a:gd name="T2" fmla="*/ 1349 w 1480"/>
                <a:gd name="T3" fmla="*/ 87 h 87"/>
                <a:gd name="T4" fmla="*/ 1306 w 1480"/>
                <a:gd name="T5" fmla="*/ 43 h 87"/>
                <a:gd name="T6" fmla="*/ 1349 w 1480"/>
                <a:gd name="T7" fmla="*/ 0 h 87"/>
                <a:gd name="T8" fmla="*/ 1436 w 1480"/>
                <a:gd name="T9" fmla="*/ 0 h 87"/>
                <a:gd name="T10" fmla="*/ 1480 w 1480"/>
                <a:gd name="T11" fmla="*/ 43 h 87"/>
                <a:gd name="T12" fmla="*/ 1436 w 1480"/>
                <a:gd name="T13" fmla="*/ 87 h 87"/>
                <a:gd name="T14" fmla="*/ 1175 w 1480"/>
                <a:gd name="T15" fmla="*/ 87 h 87"/>
                <a:gd name="T16" fmla="*/ 1088 w 1480"/>
                <a:gd name="T17" fmla="*/ 87 h 87"/>
                <a:gd name="T18" fmla="*/ 1045 w 1480"/>
                <a:gd name="T19" fmla="*/ 43 h 87"/>
                <a:gd name="T20" fmla="*/ 1088 w 1480"/>
                <a:gd name="T21" fmla="*/ 0 h 87"/>
                <a:gd name="T22" fmla="*/ 1175 w 1480"/>
                <a:gd name="T23" fmla="*/ 0 h 87"/>
                <a:gd name="T24" fmla="*/ 1219 w 1480"/>
                <a:gd name="T25" fmla="*/ 43 h 87"/>
                <a:gd name="T26" fmla="*/ 1175 w 1480"/>
                <a:gd name="T27" fmla="*/ 87 h 87"/>
                <a:gd name="T28" fmla="*/ 914 w 1480"/>
                <a:gd name="T29" fmla="*/ 87 h 87"/>
                <a:gd name="T30" fmla="*/ 827 w 1480"/>
                <a:gd name="T31" fmla="*/ 87 h 87"/>
                <a:gd name="T32" fmla="*/ 784 w 1480"/>
                <a:gd name="T33" fmla="*/ 43 h 87"/>
                <a:gd name="T34" fmla="*/ 827 w 1480"/>
                <a:gd name="T35" fmla="*/ 0 h 87"/>
                <a:gd name="T36" fmla="*/ 914 w 1480"/>
                <a:gd name="T37" fmla="*/ 0 h 87"/>
                <a:gd name="T38" fmla="*/ 958 w 1480"/>
                <a:gd name="T39" fmla="*/ 43 h 87"/>
                <a:gd name="T40" fmla="*/ 914 w 1480"/>
                <a:gd name="T41" fmla="*/ 87 h 87"/>
                <a:gd name="T42" fmla="*/ 653 w 1480"/>
                <a:gd name="T43" fmla="*/ 87 h 87"/>
                <a:gd name="T44" fmla="*/ 566 w 1480"/>
                <a:gd name="T45" fmla="*/ 87 h 87"/>
                <a:gd name="T46" fmla="*/ 523 w 1480"/>
                <a:gd name="T47" fmla="*/ 43 h 87"/>
                <a:gd name="T48" fmla="*/ 566 w 1480"/>
                <a:gd name="T49" fmla="*/ 0 h 87"/>
                <a:gd name="T50" fmla="*/ 653 w 1480"/>
                <a:gd name="T51" fmla="*/ 0 h 87"/>
                <a:gd name="T52" fmla="*/ 697 w 1480"/>
                <a:gd name="T53" fmla="*/ 43 h 87"/>
                <a:gd name="T54" fmla="*/ 653 w 1480"/>
                <a:gd name="T55" fmla="*/ 87 h 87"/>
                <a:gd name="T56" fmla="*/ 392 w 1480"/>
                <a:gd name="T57" fmla="*/ 87 h 87"/>
                <a:gd name="T58" fmla="*/ 305 w 1480"/>
                <a:gd name="T59" fmla="*/ 87 h 87"/>
                <a:gd name="T60" fmla="*/ 261 w 1480"/>
                <a:gd name="T61" fmla="*/ 43 h 87"/>
                <a:gd name="T62" fmla="*/ 305 w 1480"/>
                <a:gd name="T63" fmla="*/ 0 h 87"/>
                <a:gd name="T64" fmla="*/ 392 w 1480"/>
                <a:gd name="T65" fmla="*/ 0 h 87"/>
                <a:gd name="T66" fmla="*/ 436 w 1480"/>
                <a:gd name="T67" fmla="*/ 43 h 87"/>
                <a:gd name="T68" fmla="*/ 392 w 1480"/>
                <a:gd name="T69" fmla="*/ 87 h 87"/>
                <a:gd name="T70" fmla="*/ 131 w 1480"/>
                <a:gd name="T71" fmla="*/ 87 h 87"/>
                <a:gd name="T72" fmla="*/ 44 w 1480"/>
                <a:gd name="T73" fmla="*/ 87 h 87"/>
                <a:gd name="T74" fmla="*/ 0 w 1480"/>
                <a:gd name="T75" fmla="*/ 43 h 87"/>
                <a:gd name="T76" fmla="*/ 44 w 1480"/>
                <a:gd name="T77" fmla="*/ 0 h 87"/>
                <a:gd name="T78" fmla="*/ 131 w 1480"/>
                <a:gd name="T79" fmla="*/ 0 h 87"/>
                <a:gd name="T80" fmla="*/ 174 w 1480"/>
                <a:gd name="T81" fmla="*/ 43 h 87"/>
                <a:gd name="T82" fmla="*/ 131 w 1480"/>
                <a:gd name="T8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80" h="87">
                  <a:moveTo>
                    <a:pt x="1436" y="87"/>
                  </a:moveTo>
                  <a:lnTo>
                    <a:pt x="1349" y="87"/>
                  </a:lnTo>
                  <a:cubicBezTo>
                    <a:pt x="1325" y="87"/>
                    <a:pt x="1306" y="68"/>
                    <a:pt x="1306" y="43"/>
                  </a:cubicBezTo>
                  <a:cubicBezTo>
                    <a:pt x="1306" y="19"/>
                    <a:pt x="1325" y="0"/>
                    <a:pt x="1349" y="0"/>
                  </a:cubicBezTo>
                  <a:lnTo>
                    <a:pt x="1436" y="0"/>
                  </a:lnTo>
                  <a:cubicBezTo>
                    <a:pt x="1461" y="0"/>
                    <a:pt x="1480" y="19"/>
                    <a:pt x="1480" y="43"/>
                  </a:cubicBezTo>
                  <a:cubicBezTo>
                    <a:pt x="1480" y="68"/>
                    <a:pt x="1461" y="87"/>
                    <a:pt x="1436" y="87"/>
                  </a:cubicBezTo>
                  <a:close/>
                  <a:moveTo>
                    <a:pt x="1175" y="87"/>
                  </a:moveTo>
                  <a:lnTo>
                    <a:pt x="1088" y="87"/>
                  </a:lnTo>
                  <a:cubicBezTo>
                    <a:pt x="1064" y="87"/>
                    <a:pt x="1045" y="68"/>
                    <a:pt x="1045" y="43"/>
                  </a:cubicBezTo>
                  <a:cubicBezTo>
                    <a:pt x="1045" y="19"/>
                    <a:pt x="1064" y="0"/>
                    <a:pt x="1088" y="0"/>
                  </a:cubicBezTo>
                  <a:lnTo>
                    <a:pt x="1175" y="0"/>
                  </a:lnTo>
                  <a:cubicBezTo>
                    <a:pt x="1199" y="0"/>
                    <a:pt x="1219" y="19"/>
                    <a:pt x="1219" y="43"/>
                  </a:cubicBezTo>
                  <a:cubicBezTo>
                    <a:pt x="1219" y="68"/>
                    <a:pt x="1199" y="87"/>
                    <a:pt x="1175" y="87"/>
                  </a:cubicBezTo>
                  <a:close/>
                  <a:moveTo>
                    <a:pt x="914" y="87"/>
                  </a:moveTo>
                  <a:lnTo>
                    <a:pt x="827" y="87"/>
                  </a:lnTo>
                  <a:cubicBezTo>
                    <a:pt x="803" y="87"/>
                    <a:pt x="784" y="68"/>
                    <a:pt x="784" y="43"/>
                  </a:cubicBezTo>
                  <a:cubicBezTo>
                    <a:pt x="784" y="19"/>
                    <a:pt x="803" y="0"/>
                    <a:pt x="827" y="0"/>
                  </a:cubicBezTo>
                  <a:lnTo>
                    <a:pt x="914" y="0"/>
                  </a:lnTo>
                  <a:cubicBezTo>
                    <a:pt x="938" y="0"/>
                    <a:pt x="958" y="19"/>
                    <a:pt x="958" y="43"/>
                  </a:cubicBezTo>
                  <a:cubicBezTo>
                    <a:pt x="958" y="68"/>
                    <a:pt x="938" y="87"/>
                    <a:pt x="914" y="87"/>
                  </a:cubicBezTo>
                  <a:close/>
                  <a:moveTo>
                    <a:pt x="653" y="87"/>
                  </a:moveTo>
                  <a:lnTo>
                    <a:pt x="566" y="87"/>
                  </a:lnTo>
                  <a:cubicBezTo>
                    <a:pt x="542" y="87"/>
                    <a:pt x="523" y="68"/>
                    <a:pt x="523" y="43"/>
                  </a:cubicBezTo>
                  <a:cubicBezTo>
                    <a:pt x="523" y="19"/>
                    <a:pt x="542" y="0"/>
                    <a:pt x="566" y="0"/>
                  </a:cubicBezTo>
                  <a:lnTo>
                    <a:pt x="653" y="0"/>
                  </a:lnTo>
                  <a:cubicBezTo>
                    <a:pt x="677" y="0"/>
                    <a:pt x="697" y="19"/>
                    <a:pt x="697" y="43"/>
                  </a:cubicBezTo>
                  <a:cubicBezTo>
                    <a:pt x="697" y="68"/>
                    <a:pt x="677" y="87"/>
                    <a:pt x="653" y="87"/>
                  </a:cubicBezTo>
                  <a:close/>
                  <a:moveTo>
                    <a:pt x="392" y="87"/>
                  </a:moveTo>
                  <a:lnTo>
                    <a:pt x="305" y="87"/>
                  </a:lnTo>
                  <a:cubicBezTo>
                    <a:pt x="281" y="87"/>
                    <a:pt x="261" y="68"/>
                    <a:pt x="261" y="43"/>
                  </a:cubicBezTo>
                  <a:cubicBezTo>
                    <a:pt x="261" y="19"/>
                    <a:pt x="281" y="0"/>
                    <a:pt x="305" y="0"/>
                  </a:cubicBezTo>
                  <a:lnTo>
                    <a:pt x="392" y="0"/>
                  </a:lnTo>
                  <a:cubicBezTo>
                    <a:pt x="416" y="0"/>
                    <a:pt x="436" y="19"/>
                    <a:pt x="436" y="43"/>
                  </a:cubicBezTo>
                  <a:cubicBezTo>
                    <a:pt x="436" y="68"/>
                    <a:pt x="416" y="87"/>
                    <a:pt x="392" y="87"/>
                  </a:cubicBezTo>
                  <a:close/>
                  <a:moveTo>
                    <a:pt x="131" y="87"/>
                  </a:moveTo>
                  <a:lnTo>
                    <a:pt x="44" y="87"/>
                  </a:lnTo>
                  <a:cubicBezTo>
                    <a:pt x="20" y="87"/>
                    <a:pt x="0" y="68"/>
                    <a:pt x="0" y="43"/>
                  </a:cubicBezTo>
                  <a:cubicBezTo>
                    <a:pt x="0" y="19"/>
                    <a:pt x="20" y="0"/>
                    <a:pt x="44" y="0"/>
                  </a:cubicBezTo>
                  <a:lnTo>
                    <a:pt x="131" y="0"/>
                  </a:lnTo>
                  <a:cubicBezTo>
                    <a:pt x="155" y="0"/>
                    <a:pt x="174" y="19"/>
                    <a:pt x="174" y="43"/>
                  </a:cubicBezTo>
                  <a:cubicBezTo>
                    <a:pt x="174" y="68"/>
                    <a:pt x="155" y="87"/>
                    <a:pt x="131" y="87"/>
                  </a:cubicBezTo>
                  <a:close/>
                </a:path>
              </a:pathLst>
            </a:custGeom>
            <a:solidFill>
              <a:srgbClr val="FFC000"/>
            </a:solidFill>
            <a:ln w="12700" cap="flat">
              <a:solidFill>
                <a:srgbClr val="FFC000"/>
              </a:solidFill>
              <a:prstDash val="solid"/>
              <a:bevel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4" name="Line 16"/>
            <p:cNvSpPr>
              <a:spLocks noChangeShapeType="1"/>
            </p:cNvSpPr>
            <p:nvPr/>
          </p:nvSpPr>
          <p:spPr bwMode="auto">
            <a:xfrm flipV="1">
              <a:off x="4819630" y="2202203"/>
              <a:ext cx="0" cy="1268415"/>
            </a:xfrm>
            <a:prstGeom prst="line">
              <a:avLst/>
            </a:prstGeom>
            <a:noFill/>
            <a:ln w="71438" cap="rnd">
              <a:solidFill>
                <a:srgbClr val="00CC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4749781" y="2402229"/>
              <a:ext cx="149224" cy="147638"/>
              <a:chOff x="4749781" y="2402229"/>
              <a:chExt cx="149224" cy="147638"/>
            </a:xfrm>
          </p:grpSpPr>
          <p:sp>
            <p:nvSpPr>
              <p:cNvPr id="16" name="Oval 17"/>
              <p:cNvSpPr>
                <a:spLocks noChangeArrowheads="1"/>
              </p:cNvSpPr>
              <p:nvPr/>
            </p:nvSpPr>
            <p:spPr bwMode="auto">
              <a:xfrm>
                <a:off x="4749781" y="2402229"/>
                <a:ext cx="149224" cy="147638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  <p:sp>
            <p:nvSpPr>
              <p:cNvPr id="17" name="Oval 18"/>
              <p:cNvSpPr>
                <a:spLocks noChangeArrowheads="1"/>
              </p:cNvSpPr>
              <p:nvPr/>
            </p:nvSpPr>
            <p:spPr bwMode="auto">
              <a:xfrm>
                <a:off x="4749781" y="2402229"/>
                <a:ext cx="149224" cy="147638"/>
              </a:xfrm>
              <a:prstGeom prst="ellipse">
                <a:avLst/>
              </a:prstGeom>
              <a:noFill/>
              <a:ln w="539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4743431" y="3475380"/>
              <a:ext cx="147637" cy="147638"/>
              <a:chOff x="4743431" y="3475380"/>
              <a:chExt cx="147637" cy="147638"/>
            </a:xfrm>
          </p:grpSpPr>
          <p:sp>
            <p:nvSpPr>
              <p:cNvPr id="19" name="Oval 19"/>
              <p:cNvSpPr>
                <a:spLocks noChangeArrowheads="1"/>
              </p:cNvSpPr>
              <p:nvPr/>
            </p:nvSpPr>
            <p:spPr bwMode="auto">
              <a:xfrm>
                <a:off x="4743431" y="3475380"/>
                <a:ext cx="147637" cy="147638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  <p:sp>
            <p:nvSpPr>
              <p:cNvPr id="20" name="Freeform 20"/>
              <p:cNvSpPr>
                <a:spLocks/>
              </p:cNvSpPr>
              <p:nvPr/>
            </p:nvSpPr>
            <p:spPr bwMode="auto">
              <a:xfrm>
                <a:off x="4743431" y="3475380"/>
                <a:ext cx="147637" cy="147638"/>
              </a:xfrm>
              <a:custGeom>
                <a:avLst/>
                <a:gdLst>
                  <a:gd name="T0" fmla="*/ 93 w 93"/>
                  <a:gd name="T1" fmla="*/ 46 h 93"/>
                  <a:gd name="T2" fmla="*/ 47 w 93"/>
                  <a:gd name="T3" fmla="*/ 0 h 93"/>
                  <a:gd name="T4" fmla="*/ 0 w 93"/>
                  <a:gd name="T5" fmla="*/ 46 h 93"/>
                  <a:gd name="T6" fmla="*/ 47 w 93"/>
                  <a:gd name="T7" fmla="*/ 93 h 93"/>
                  <a:gd name="T8" fmla="*/ 93 w 93"/>
                  <a:gd name="T9" fmla="*/ 46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" h="93">
                    <a:moveTo>
                      <a:pt x="93" y="46"/>
                    </a:moveTo>
                    <a:cubicBezTo>
                      <a:pt x="93" y="21"/>
                      <a:pt x="73" y="0"/>
                      <a:pt x="47" y="0"/>
                    </a:cubicBezTo>
                    <a:cubicBezTo>
                      <a:pt x="21" y="0"/>
                      <a:pt x="0" y="21"/>
                      <a:pt x="0" y="46"/>
                    </a:cubicBezTo>
                    <a:cubicBezTo>
                      <a:pt x="0" y="73"/>
                      <a:pt x="21" y="93"/>
                      <a:pt x="47" y="93"/>
                    </a:cubicBezTo>
                    <a:cubicBezTo>
                      <a:pt x="73" y="93"/>
                      <a:pt x="93" y="73"/>
                      <a:pt x="93" y="46"/>
                    </a:cubicBezTo>
                  </a:path>
                </a:pathLst>
              </a:custGeom>
              <a:noFill/>
              <a:ln w="539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4754543" y="2051391"/>
              <a:ext cx="149224" cy="149225"/>
              <a:chOff x="4754543" y="2051391"/>
              <a:chExt cx="149224" cy="149225"/>
            </a:xfrm>
          </p:grpSpPr>
          <p:sp>
            <p:nvSpPr>
              <p:cNvPr id="22" name="Oval 21"/>
              <p:cNvSpPr>
                <a:spLocks noChangeArrowheads="1"/>
              </p:cNvSpPr>
              <p:nvPr/>
            </p:nvSpPr>
            <p:spPr bwMode="auto">
              <a:xfrm>
                <a:off x="4754543" y="2051391"/>
                <a:ext cx="149224" cy="149225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  <p:sp>
            <p:nvSpPr>
              <p:cNvPr id="23" name="Oval 22"/>
              <p:cNvSpPr>
                <a:spLocks noChangeArrowheads="1"/>
              </p:cNvSpPr>
              <p:nvPr/>
            </p:nvSpPr>
            <p:spPr bwMode="auto">
              <a:xfrm>
                <a:off x="4754543" y="2051391"/>
                <a:ext cx="149224" cy="147638"/>
              </a:xfrm>
              <a:prstGeom prst="ellipse">
                <a:avLst/>
              </a:prstGeom>
              <a:noFill/>
              <a:ln w="539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2335204" y="3075330"/>
              <a:ext cx="147637" cy="147638"/>
              <a:chOff x="2335204" y="3075330"/>
              <a:chExt cx="147637" cy="147638"/>
            </a:xfrm>
          </p:grpSpPr>
          <p:sp>
            <p:nvSpPr>
              <p:cNvPr id="25" name="Oval 23"/>
              <p:cNvSpPr>
                <a:spLocks noChangeArrowheads="1"/>
              </p:cNvSpPr>
              <p:nvPr/>
            </p:nvSpPr>
            <p:spPr bwMode="auto">
              <a:xfrm>
                <a:off x="2335204" y="3075330"/>
                <a:ext cx="147637" cy="147638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  <p:sp>
            <p:nvSpPr>
              <p:cNvPr id="26" name="Oval 24"/>
              <p:cNvSpPr>
                <a:spLocks noChangeArrowheads="1"/>
              </p:cNvSpPr>
              <p:nvPr/>
            </p:nvSpPr>
            <p:spPr bwMode="auto">
              <a:xfrm>
                <a:off x="2335204" y="3075330"/>
                <a:ext cx="147637" cy="147638"/>
              </a:xfrm>
              <a:prstGeom prst="ellipse">
                <a:avLst/>
              </a:prstGeom>
              <a:noFill/>
              <a:ln w="539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2335204" y="3456330"/>
              <a:ext cx="147637" cy="147638"/>
              <a:chOff x="2335204" y="3456330"/>
              <a:chExt cx="147637" cy="147638"/>
            </a:xfrm>
          </p:grpSpPr>
          <p:sp>
            <p:nvSpPr>
              <p:cNvPr id="28" name="Oval 25"/>
              <p:cNvSpPr>
                <a:spLocks noChangeArrowheads="1"/>
              </p:cNvSpPr>
              <p:nvPr/>
            </p:nvSpPr>
            <p:spPr bwMode="auto">
              <a:xfrm>
                <a:off x="2335204" y="3456330"/>
                <a:ext cx="147637" cy="147638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  <p:sp>
            <p:nvSpPr>
              <p:cNvPr id="29" name="Oval 26"/>
              <p:cNvSpPr>
                <a:spLocks noChangeArrowheads="1"/>
              </p:cNvSpPr>
              <p:nvPr/>
            </p:nvSpPr>
            <p:spPr bwMode="auto">
              <a:xfrm>
                <a:off x="2335204" y="3456330"/>
                <a:ext cx="147637" cy="147638"/>
              </a:xfrm>
              <a:prstGeom prst="ellipse">
                <a:avLst/>
              </a:prstGeom>
              <a:noFill/>
              <a:ln w="539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2330442" y="2060916"/>
              <a:ext cx="147637" cy="149225"/>
              <a:chOff x="2330442" y="2060916"/>
              <a:chExt cx="147637" cy="149225"/>
            </a:xfrm>
          </p:grpSpPr>
          <p:sp>
            <p:nvSpPr>
              <p:cNvPr id="31" name="Oval 27"/>
              <p:cNvSpPr>
                <a:spLocks noChangeArrowheads="1"/>
              </p:cNvSpPr>
              <p:nvPr/>
            </p:nvSpPr>
            <p:spPr bwMode="auto">
              <a:xfrm>
                <a:off x="2330442" y="2060916"/>
                <a:ext cx="147637" cy="149225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  <p:sp>
            <p:nvSpPr>
              <p:cNvPr id="32" name="Oval 28"/>
              <p:cNvSpPr>
                <a:spLocks noChangeArrowheads="1"/>
              </p:cNvSpPr>
              <p:nvPr/>
            </p:nvSpPr>
            <p:spPr bwMode="auto">
              <a:xfrm>
                <a:off x="2330442" y="2060916"/>
                <a:ext cx="147637" cy="149225"/>
              </a:xfrm>
              <a:prstGeom prst="ellipse">
                <a:avLst/>
              </a:prstGeom>
              <a:noFill/>
              <a:ln w="539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</p:grpSp>
        <p:sp>
          <p:nvSpPr>
            <p:cNvPr id="33" name="Rectangle 29"/>
            <p:cNvSpPr>
              <a:spLocks noChangeArrowheads="1"/>
            </p:cNvSpPr>
            <p:nvPr/>
          </p:nvSpPr>
          <p:spPr bwMode="auto">
            <a:xfrm>
              <a:off x="219076" y="2619717"/>
              <a:ext cx="839076" cy="303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969" dirty="0">
                  <a:solidFill>
                    <a:srgbClr val="000000"/>
                  </a:solidFill>
                  <a:latin typeface="Calibri" pitchFamily="34" charset="0"/>
                </a:rPr>
                <a:t>Current </a:t>
              </a:r>
              <a:endParaRPr lang="en-US" altLang="en-US" sz="3234" dirty="0"/>
            </a:p>
          </p:txBody>
        </p:sp>
        <p:sp>
          <p:nvSpPr>
            <p:cNvPr id="34" name="Rectangle 30"/>
            <p:cNvSpPr>
              <a:spLocks noChangeArrowheads="1"/>
            </p:cNvSpPr>
            <p:nvPr/>
          </p:nvSpPr>
          <p:spPr bwMode="auto">
            <a:xfrm>
              <a:off x="219076" y="2829267"/>
              <a:ext cx="901722" cy="303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969">
                  <a:solidFill>
                    <a:srgbClr val="000000"/>
                  </a:solidFill>
                  <a:latin typeface="Calibri" pitchFamily="34" charset="0"/>
                </a:rPr>
                <a:t>situation</a:t>
              </a:r>
              <a:endParaRPr lang="en-US" altLang="en-US" sz="3234"/>
            </a:p>
          </p:txBody>
        </p:sp>
        <p:sp>
          <p:nvSpPr>
            <p:cNvPr id="35" name="Rectangle 31"/>
            <p:cNvSpPr>
              <a:spLocks noChangeArrowheads="1"/>
            </p:cNvSpPr>
            <p:nvPr/>
          </p:nvSpPr>
          <p:spPr bwMode="auto">
            <a:xfrm>
              <a:off x="204789" y="2032341"/>
              <a:ext cx="662041" cy="303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969" dirty="0">
                  <a:solidFill>
                    <a:srgbClr val="FF0000"/>
                  </a:solidFill>
                  <a:latin typeface="Calibri" pitchFamily="34" charset="0"/>
                </a:rPr>
                <a:t>Action</a:t>
              </a:r>
              <a:endParaRPr lang="en-US" altLang="en-US" sz="3234" dirty="0"/>
            </a:p>
          </p:txBody>
        </p:sp>
        <p:sp>
          <p:nvSpPr>
            <p:cNvPr id="36" name="Rectangle 32"/>
            <p:cNvSpPr>
              <a:spLocks noChangeArrowheads="1"/>
            </p:cNvSpPr>
            <p:nvPr/>
          </p:nvSpPr>
          <p:spPr bwMode="auto">
            <a:xfrm>
              <a:off x="984248" y="2032341"/>
              <a:ext cx="145874" cy="303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969" dirty="0">
                  <a:solidFill>
                    <a:srgbClr val="FF0000"/>
                  </a:solidFill>
                  <a:latin typeface="Calibri" pitchFamily="34" charset="0"/>
                </a:rPr>
                <a:t>A</a:t>
              </a:r>
              <a:endParaRPr lang="en-US" altLang="en-US" sz="3234" dirty="0"/>
            </a:p>
          </p:txBody>
        </p:sp>
        <p:sp>
          <p:nvSpPr>
            <p:cNvPr id="37" name="Rectangle 33"/>
            <p:cNvSpPr>
              <a:spLocks noChangeArrowheads="1"/>
            </p:cNvSpPr>
            <p:nvPr/>
          </p:nvSpPr>
          <p:spPr bwMode="auto">
            <a:xfrm>
              <a:off x="204789" y="2345079"/>
              <a:ext cx="662041" cy="303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969" dirty="0">
                  <a:solidFill>
                    <a:srgbClr val="FFC000"/>
                  </a:solidFill>
                  <a:latin typeface="Calibri" pitchFamily="34" charset="0"/>
                </a:rPr>
                <a:t>Action</a:t>
              </a:r>
              <a:endParaRPr lang="en-US" altLang="en-US" sz="3234" dirty="0"/>
            </a:p>
          </p:txBody>
        </p:sp>
        <p:sp>
          <p:nvSpPr>
            <p:cNvPr id="38" name="Rectangle 34"/>
            <p:cNvSpPr>
              <a:spLocks noChangeArrowheads="1"/>
            </p:cNvSpPr>
            <p:nvPr/>
          </p:nvSpPr>
          <p:spPr bwMode="auto">
            <a:xfrm>
              <a:off x="984248" y="2345079"/>
              <a:ext cx="137858" cy="303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969">
                  <a:solidFill>
                    <a:srgbClr val="FFC000"/>
                  </a:solidFill>
                  <a:latin typeface="Calibri" pitchFamily="34" charset="0"/>
                </a:rPr>
                <a:t>B</a:t>
              </a:r>
              <a:endParaRPr lang="en-US" altLang="en-US" sz="3234"/>
            </a:p>
          </p:txBody>
        </p:sp>
        <p:sp>
          <p:nvSpPr>
            <p:cNvPr id="39" name="Rectangle 35"/>
            <p:cNvSpPr>
              <a:spLocks noChangeArrowheads="1"/>
            </p:cNvSpPr>
            <p:nvPr/>
          </p:nvSpPr>
          <p:spPr bwMode="auto">
            <a:xfrm>
              <a:off x="204789" y="3116605"/>
              <a:ext cx="662041" cy="303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969">
                  <a:solidFill>
                    <a:srgbClr val="00B050"/>
                  </a:solidFill>
                  <a:latin typeface="Calibri" pitchFamily="34" charset="0"/>
                </a:rPr>
                <a:t>Action</a:t>
              </a:r>
              <a:endParaRPr lang="en-US" altLang="en-US" sz="3234"/>
            </a:p>
          </p:txBody>
        </p:sp>
        <p:sp>
          <p:nvSpPr>
            <p:cNvPr id="40" name="Rectangle 36"/>
            <p:cNvSpPr>
              <a:spLocks noChangeArrowheads="1"/>
            </p:cNvSpPr>
            <p:nvPr/>
          </p:nvSpPr>
          <p:spPr bwMode="auto">
            <a:xfrm>
              <a:off x="984248" y="3116605"/>
              <a:ext cx="134652" cy="303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969">
                  <a:solidFill>
                    <a:srgbClr val="00B050"/>
                  </a:solidFill>
                  <a:latin typeface="Calibri" pitchFamily="34" charset="0"/>
                </a:rPr>
                <a:t>C</a:t>
              </a:r>
              <a:endParaRPr lang="en-US" altLang="en-US" sz="3234"/>
            </a:p>
          </p:txBody>
        </p:sp>
        <p:sp>
          <p:nvSpPr>
            <p:cNvPr id="41" name="Rectangle 37"/>
            <p:cNvSpPr>
              <a:spLocks noChangeArrowheads="1"/>
            </p:cNvSpPr>
            <p:nvPr/>
          </p:nvSpPr>
          <p:spPr bwMode="auto">
            <a:xfrm>
              <a:off x="204789" y="3430930"/>
              <a:ext cx="662041" cy="303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969" dirty="0">
                  <a:solidFill>
                    <a:srgbClr val="0070C0"/>
                  </a:solidFill>
                  <a:latin typeface="Calibri" pitchFamily="34" charset="0"/>
                </a:rPr>
                <a:t>Action</a:t>
              </a:r>
              <a:endParaRPr lang="en-US" altLang="en-US" sz="3234" dirty="0"/>
            </a:p>
          </p:txBody>
        </p:sp>
        <p:sp>
          <p:nvSpPr>
            <p:cNvPr id="42" name="Rectangle 38"/>
            <p:cNvSpPr>
              <a:spLocks noChangeArrowheads="1"/>
            </p:cNvSpPr>
            <p:nvPr/>
          </p:nvSpPr>
          <p:spPr bwMode="auto">
            <a:xfrm>
              <a:off x="971548" y="3430930"/>
              <a:ext cx="155492" cy="303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969" dirty="0">
                  <a:solidFill>
                    <a:srgbClr val="0070C0"/>
                  </a:solidFill>
                  <a:latin typeface="Calibri" pitchFamily="34" charset="0"/>
                </a:rPr>
                <a:t>D</a:t>
              </a:r>
              <a:endParaRPr lang="en-US" altLang="en-US" sz="3234" dirty="0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1417633" y="3073742"/>
              <a:ext cx="149224" cy="149225"/>
              <a:chOff x="1417633" y="3073742"/>
              <a:chExt cx="149224" cy="149225"/>
            </a:xfrm>
          </p:grpSpPr>
          <p:sp>
            <p:nvSpPr>
              <p:cNvPr id="44" name="Oval 39"/>
              <p:cNvSpPr>
                <a:spLocks noChangeArrowheads="1"/>
              </p:cNvSpPr>
              <p:nvPr/>
            </p:nvSpPr>
            <p:spPr bwMode="auto">
              <a:xfrm>
                <a:off x="1417633" y="3073742"/>
                <a:ext cx="149224" cy="149225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  <p:sp>
            <p:nvSpPr>
              <p:cNvPr id="45" name="Oval 40"/>
              <p:cNvSpPr>
                <a:spLocks noChangeArrowheads="1"/>
              </p:cNvSpPr>
              <p:nvPr/>
            </p:nvSpPr>
            <p:spPr bwMode="auto">
              <a:xfrm>
                <a:off x="1417633" y="3073742"/>
                <a:ext cx="149224" cy="149225"/>
              </a:xfrm>
              <a:prstGeom prst="ellipse">
                <a:avLst/>
              </a:prstGeom>
              <a:noFill/>
              <a:ln w="539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1417633" y="3454743"/>
              <a:ext cx="149224" cy="147638"/>
              <a:chOff x="1417633" y="3454743"/>
              <a:chExt cx="149224" cy="147638"/>
            </a:xfrm>
          </p:grpSpPr>
          <p:sp>
            <p:nvSpPr>
              <p:cNvPr id="47" name="Oval 41"/>
              <p:cNvSpPr>
                <a:spLocks noChangeArrowheads="1"/>
              </p:cNvSpPr>
              <p:nvPr/>
            </p:nvSpPr>
            <p:spPr bwMode="auto">
              <a:xfrm>
                <a:off x="1417633" y="3454743"/>
                <a:ext cx="149224" cy="147638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  <p:sp>
            <p:nvSpPr>
              <p:cNvPr id="48" name="Oval 42"/>
              <p:cNvSpPr>
                <a:spLocks noChangeArrowheads="1"/>
              </p:cNvSpPr>
              <p:nvPr/>
            </p:nvSpPr>
            <p:spPr bwMode="auto">
              <a:xfrm>
                <a:off x="1417633" y="3454743"/>
                <a:ext cx="149224" cy="147638"/>
              </a:xfrm>
              <a:prstGeom prst="ellipse">
                <a:avLst/>
              </a:prstGeom>
              <a:noFill/>
              <a:ln w="539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428746" y="2059328"/>
              <a:ext cx="149224" cy="149225"/>
              <a:chOff x="1428746" y="2059328"/>
              <a:chExt cx="149224" cy="149225"/>
            </a:xfrm>
          </p:grpSpPr>
          <p:sp>
            <p:nvSpPr>
              <p:cNvPr id="50" name="Oval 43"/>
              <p:cNvSpPr>
                <a:spLocks noChangeArrowheads="1"/>
              </p:cNvSpPr>
              <p:nvPr/>
            </p:nvSpPr>
            <p:spPr bwMode="auto">
              <a:xfrm>
                <a:off x="1428746" y="2059328"/>
                <a:ext cx="149224" cy="149225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  <p:sp>
            <p:nvSpPr>
              <p:cNvPr id="51" name="Oval 44"/>
              <p:cNvSpPr>
                <a:spLocks noChangeArrowheads="1"/>
              </p:cNvSpPr>
              <p:nvPr/>
            </p:nvSpPr>
            <p:spPr bwMode="auto">
              <a:xfrm>
                <a:off x="1428746" y="2059328"/>
                <a:ext cx="149224" cy="149225"/>
              </a:xfrm>
              <a:prstGeom prst="ellipse">
                <a:avLst/>
              </a:prstGeom>
              <a:noFill/>
              <a:ln w="539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1427158" y="2376829"/>
              <a:ext cx="149224" cy="147638"/>
              <a:chOff x="1427158" y="2376829"/>
              <a:chExt cx="149224" cy="147638"/>
            </a:xfrm>
          </p:grpSpPr>
          <p:sp>
            <p:nvSpPr>
              <p:cNvPr id="53" name="Oval 45"/>
              <p:cNvSpPr>
                <a:spLocks noChangeArrowheads="1"/>
              </p:cNvSpPr>
              <p:nvPr/>
            </p:nvSpPr>
            <p:spPr bwMode="auto">
              <a:xfrm>
                <a:off x="1427158" y="2376829"/>
                <a:ext cx="149224" cy="147638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  <p:sp>
            <p:nvSpPr>
              <p:cNvPr id="54" name="Oval 46"/>
              <p:cNvSpPr>
                <a:spLocks noChangeArrowheads="1"/>
              </p:cNvSpPr>
              <p:nvPr/>
            </p:nvSpPr>
            <p:spPr bwMode="auto">
              <a:xfrm>
                <a:off x="1427158" y="2376829"/>
                <a:ext cx="149224" cy="147638"/>
              </a:xfrm>
              <a:prstGeom prst="ellipse">
                <a:avLst/>
              </a:prstGeom>
              <a:noFill/>
              <a:ln w="539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</p:grpSp>
        <p:sp>
          <p:nvSpPr>
            <p:cNvPr id="55" name="Freeform 47"/>
            <p:cNvSpPr>
              <a:spLocks/>
            </p:cNvSpPr>
            <p:nvPr/>
          </p:nvSpPr>
          <p:spPr bwMode="auto">
            <a:xfrm>
              <a:off x="1590670" y="2711792"/>
              <a:ext cx="0" cy="117475"/>
            </a:xfrm>
            <a:custGeom>
              <a:avLst/>
              <a:gdLst>
                <a:gd name="T0" fmla="*/ 74 h 74"/>
                <a:gd name="T1" fmla="*/ 0 h 74"/>
                <a:gd name="T2" fmla="*/ 74 h 7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74">
                  <a:moveTo>
                    <a:pt x="0" y="74"/>
                  </a:moveTo>
                  <a:lnTo>
                    <a:pt x="0" y="0"/>
                  </a:lnTo>
                  <a:lnTo>
                    <a:pt x="0" y="74"/>
                  </a:lnTo>
                  <a:close/>
                </a:path>
              </a:pathLst>
            </a:custGeom>
            <a:noFill/>
            <a:ln w="539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56" name="Freeform 48"/>
            <p:cNvSpPr>
              <a:spLocks/>
            </p:cNvSpPr>
            <p:nvPr/>
          </p:nvSpPr>
          <p:spPr bwMode="auto">
            <a:xfrm>
              <a:off x="2506653" y="2384766"/>
              <a:ext cx="0" cy="117475"/>
            </a:xfrm>
            <a:custGeom>
              <a:avLst/>
              <a:gdLst>
                <a:gd name="T0" fmla="*/ 74 h 74"/>
                <a:gd name="T1" fmla="*/ 0 h 74"/>
                <a:gd name="T2" fmla="*/ 74 h 7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74">
                  <a:moveTo>
                    <a:pt x="0" y="74"/>
                  </a:moveTo>
                  <a:lnTo>
                    <a:pt x="0" y="0"/>
                  </a:lnTo>
                  <a:lnTo>
                    <a:pt x="0" y="74"/>
                  </a:lnTo>
                  <a:close/>
                </a:path>
              </a:pathLst>
            </a:custGeom>
            <a:noFill/>
            <a:ln w="539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57" name="Oval 49"/>
            <p:cNvSpPr>
              <a:spLocks noChangeArrowheads="1"/>
            </p:cNvSpPr>
            <p:nvPr/>
          </p:nvSpPr>
          <p:spPr bwMode="auto">
            <a:xfrm>
              <a:off x="333376" y="5127971"/>
              <a:ext cx="155574" cy="155575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58" name="Freeform 50"/>
            <p:cNvSpPr>
              <a:spLocks/>
            </p:cNvSpPr>
            <p:nvPr/>
          </p:nvSpPr>
          <p:spPr bwMode="auto">
            <a:xfrm>
              <a:off x="333376" y="5127971"/>
              <a:ext cx="155574" cy="155575"/>
            </a:xfrm>
            <a:custGeom>
              <a:avLst/>
              <a:gdLst>
                <a:gd name="T0" fmla="*/ 98 w 98"/>
                <a:gd name="T1" fmla="*/ 48 h 98"/>
                <a:gd name="T2" fmla="*/ 49 w 98"/>
                <a:gd name="T3" fmla="*/ 0 h 98"/>
                <a:gd name="T4" fmla="*/ 0 w 98"/>
                <a:gd name="T5" fmla="*/ 48 h 98"/>
                <a:gd name="T6" fmla="*/ 49 w 98"/>
                <a:gd name="T7" fmla="*/ 98 h 98"/>
                <a:gd name="T8" fmla="*/ 98 w 98"/>
                <a:gd name="T9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8">
                  <a:moveTo>
                    <a:pt x="98" y="48"/>
                  </a:moveTo>
                  <a:cubicBezTo>
                    <a:pt x="98" y="22"/>
                    <a:pt x="76" y="0"/>
                    <a:pt x="49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6"/>
                    <a:pt x="22" y="98"/>
                    <a:pt x="49" y="98"/>
                  </a:cubicBezTo>
                  <a:cubicBezTo>
                    <a:pt x="76" y="98"/>
                    <a:pt x="98" y="76"/>
                    <a:pt x="98" y="48"/>
                  </a:cubicBezTo>
                </a:path>
              </a:pathLst>
            </a:custGeom>
            <a:noFill/>
            <a:ln w="539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59" name="Line 51"/>
            <p:cNvSpPr>
              <a:spLocks noChangeShapeType="1"/>
            </p:cNvSpPr>
            <p:nvPr/>
          </p:nvSpPr>
          <p:spPr bwMode="auto">
            <a:xfrm flipH="1">
              <a:off x="296863" y="5707409"/>
              <a:ext cx="327024" cy="0"/>
            </a:xfrm>
            <a:prstGeom prst="line">
              <a:avLst/>
            </a:prstGeom>
            <a:noFill/>
            <a:ln w="714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60" name="Freeform 52"/>
            <p:cNvSpPr>
              <a:spLocks/>
            </p:cNvSpPr>
            <p:nvPr/>
          </p:nvSpPr>
          <p:spPr bwMode="auto">
            <a:xfrm>
              <a:off x="401638" y="5393084"/>
              <a:ext cx="0" cy="130175"/>
            </a:xfrm>
            <a:custGeom>
              <a:avLst/>
              <a:gdLst>
                <a:gd name="T0" fmla="*/ 82 h 82"/>
                <a:gd name="T1" fmla="*/ 0 h 82"/>
                <a:gd name="T2" fmla="*/ 82 h 8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2">
                  <a:moveTo>
                    <a:pt x="0" y="82"/>
                  </a:moveTo>
                  <a:lnTo>
                    <a:pt x="0" y="0"/>
                  </a:lnTo>
                  <a:lnTo>
                    <a:pt x="0" y="82"/>
                  </a:lnTo>
                  <a:close/>
                </a:path>
              </a:pathLst>
            </a:custGeom>
            <a:noFill/>
            <a:ln w="539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61" name="Rectangle 53"/>
            <p:cNvSpPr>
              <a:spLocks noChangeArrowheads="1"/>
            </p:cNvSpPr>
            <p:nvPr/>
          </p:nvSpPr>
          <p:spPr bwMode="auto">
            <a:xfrm>
              <a:off x="911223" y="5116858"/>
              <a:ext cx="1487587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Transfer station to new </a:t>
              </a:r>
              <a:endParaRPr lang="en-US" altLang="en-US" sz="1828"/>
            </a:p>
          </p:txBody>
        </p:sp>
        <p:sp>
          <p:nvSpPr>
            <p:cNvPr id="62" name="Rectangle 54"/>
            <p:cNvSpPr>
              <a:spLocks noChangeArrowheads="1"/>
            </p:cNvSpPr>
            <p:nvPr/>
          </p:nvSpPr>
          <p:spPr bwMode="auto">
            <a:xfrm>
              <a:off x="2441566" y="5116858"/>
              <a:ext cx="363882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policy</a:t>
              </a:r>
              <a:endParaRPr lang="en-US" altLang="en-US" sz="1828"/>
            </a:p>
          </p:txBody>
        </p:sp>
        <p:sp>
          <p:nvSpPr>
            <p:cNvPr id="63" name="Rectangle 55"/>
            <p:cNvSpPr>
              <a:spLocks noChangeArrowheads="1"/>
            </p:cNvSpPr>
            <p:nvPr/>
          </p:nvSpPr>
          <p:spPr bwMode="auto">
            <a:xfrm>
              <a:off x="2846377" y="5116858"/>
              <a:ext cx="384721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action</a:t>
              </a:r>
              <a:endParaRPr lang="en-US" altLang="en-US" sz="1828"/>
            </a:p>
          </p:txBody>
        </p:sp>
        <p:sp>
          <p:nvSpPr>
            <p:cNvPr id="64" name="Rectangle 56"/>
            <p:cNvSpPr>
              <a:spLocks noChangeArrowheads="1"/>
            </p:cNvSpPr>
            <p:nvPr/>
          </p:nvSpPr>
          <p:spPr bwMode="auto">
            <a:xfrm>
              <a:off x="898523" y="5378796"/>
              <a:ext cx="1819409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Adaptation Tipping Point of a</a:t>
              </a:r>
              <a:endParaRPr lang="en-US" altLang="en-US" sz="1828"/>
            </a:p>
          </p:txBody>
        </p:sp>
        <p:sp>
          <p:nvSpPr>
            <p:cNvPr id="65" name="Rectangle 57"/>
            <p:cNvSpPr>
              <a:spLocks noChangeArrowheads="1"/>
            </p:cNvSpPr>
            <p:nvPr/>
          </p:nvSpPr>
          <p:spPr bwMode="auto">
            <a:xfrm>
              <a:off x="2793990" y="5378796"/>
              <a:ext cx="783869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policy action</a:t>
              </a:r>
              <a:endParaRPr lang="en-US" altLang="en-US" sz="1828"/>
            </a:p>
          </p:txBody>
        </p:sp>
        <p:sp>
          <p:nvSpPr>
            <p:cNvPr id="66" name="Rectangle 58"/>
            <p:cNvSpPr>
              <a:spLocks noChangeArrowheads="1"/>
            </p:cNvSpPr>
            <p:nvPr/>
          </p:nvSpPr>
          <p:spPr bwMode="auto">
            <a:xfrm>
              <a:off x="3630598" y="5378796"/>
              <a:ext cx="4648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(</a:t>
              </a:r>
              <a:endParaRPr lang="en-US" altLang="en-US" sz="1828"/>
            </a:p>
          </p:txBody>
        </p:sp>
        <p:sp>
          <p:nvSpPr>
            <p:cNvPr id="67" name="Rectangle 59"/>
            <p:cNvSpPr>
              <a:spLocks noChangeArrowheads="1"/>
            </p:cNvSpPr>
            <p:nvPr/>
          </p:nvSpPr>
          <p:spPr bwMode="auto">
            <a:xfrm>
              <a:off x="3682986" y="5378796"/>
              <a:ext cx="551433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Terminal</a:t>
              </a:r>
              <a:endParaRPr lang="en-US" altLang="en-US" sz="1828"/>
            </a:p>
          </p:txBody>
        </p:sp>
        <p:sp>
          <p:nvSpPr>
            <p:cNvPr id="68" name="Rectangle 60"/>
            <p:cNvSpPr>
              <a:spLocks noChangeArrowheads="1"/>
            </p:cNvSpPr>
            <p:nvPr/>
          </p:nvSpPr>
          <p:spPr bwMode="auto">
            <a:xfrm>
              <a:off x="4244958" y="5378796"/>
              <a:ext cx="4648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)</a:t>
              </a:r>
              <a:endParaRPr lang="en-US" altLang="en-US" sz="1828"/>
            </a:p>
          </p:txBody>
        </p:sp>
        <p:sp>
          <p:nvSpPr>
            <p:cNvPr id="69" name="Rectangle 61"/>
            <p:cNvSpPr>
              <a:spLocks noChangeArrowheads="1"/>
            </p:cNvSpPr>
            <p:nvPr/>
          </p:nvSpPr>
          <p:spPr bwMode="auto">
            <a:xfrm>
              <a:off x="911223" y="5615334"/>
              <a:ext cx="782265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Policy action</a:t>
              </a:r>
              <a:endParaRPr lang="en-US" altLang="en-US" sz="1828"/>
            </a:p>
          </p:txBody>
        </p:sp>
        <p:sp>
          <p:nvSpPr>
            <p:cNvPr id="70" name="Rectangle 62"/>
            <p:cNvSpPr>
              <a:spLocks noChangeArrowheads="1"/>
            </p:cNvSpPr>
            <p:nvPr/>
          </p:nvSpPr>
          <p:spPr bwMode="auto">
            <a:xfrm>
              <a:off x="1747832" y="5615334"/>
              <a:ext cx="54341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effective</a:t>
              </a:r>
              <a:endParaRPr lang="en-US" altLang="en-US" sz="1828"/>
            </a:p>
          </p:txBody>
        </p:sp>
        <p:sp>
          <p:nvSpPr>
            <p:cNvPr id="71" name="Line 63"/>
            <p:cNvSpPr>
              <a:spLocks noChangeShapeType="1"/>
            </p:cNvSpPr>
            <p:nvPr/>
          </p:nvSpPr>
          <p:spPr bwMode="auto">
            <a:xfrm>
              <a:off x="1160460" y="3823044"/>
              <a:ext cx="4587854" cy="0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72" name="Freeform 64"/>
            <p:cNvSpPr>
              <a:spLocks/>
            </p:cNvSpPr>
            <p:nvPr/>
          </p:nvSpPr>
          <p:spPr bwMode="auto">
            <a:xfrm>
              <a:off x="5735614" y="3757956"/>
              <a:ext cx="195262" cy="131763"/>
            </a:xfrm>
            <a:custGeom>
              <a:avLst/>
              <a:gdLst>
                <a:gd name="T0" fmla="*/ 0 w 123"/>
                <a:gd name="T1" fmla="*/ 0 h 83"/>
                <a:gd name="T2" fmla="*/ 123 w 123"/>
                <a:gd name="T3" fmla="*/ 41 h 83"/>
                <a:gd name="T4" fmla="*/ 0 w 123"/>
                <a:gd name="T5" fmla="*/ 83 h 83"/>
                <a:gd name="T6" fmla="*/ 0 w 12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83">
                  <a:moveTo>
                    <a:pt x="0" y="0"/>
                  </a:moveTo>
                  <a:lnTo>
                    <a:pt x="123" y="41"/>
                  </a:lnTo>
                  <a:lnTo>
                    <a:pt x="0" y="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73" name="Rectangle 65"/>
            <p:cNvSpPr>
              <a:spLocks noChangeArrowheads="1"/>
            </p:cNvSpPr>
            <p:nvPr/>
          </p:nvSpPr>
          <p:spPr bwMode="auto">
            <a:xfrm>
              <a:off x="271464" y="3823044"/>
              <a:ext cx="125675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Changing conditions</a:t>
              </a:r>
              <a:endParaRPr lang="en-US" altLang="en-US" sz="1828"/>
            </a:p>
          </p:txBody>
        </p:sp>
        <p:sp>
          <p:nvSpPr>
            <p:cNvPr id="74" name="Rectangle 66"/>
            <p:cNvSpPr>
              <a:spLocks noChangeArrowheads="1"/>
            </p:cNvSpPr>
            <p:nvPr/>
          </p:nvSpPr>
          <p:spPr bwMode="auto">
            <a:xfrm>
              <a:off x="284164" y="4751733"/>
              <a:ext cx="612347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Time high</a:t>
              </a:r>
              <a:endParaRPr lang="en-US" altLang="en-US" sz="1828"/>
            </a:p>
          </p:txBody>
        </p:sp>
        <p:sp>
          <p:nvSpPr>
            <p:cNvPr id="75" name="Rectangle 67"/>
            <p:cNvSpPr>
              <a:spLocks noChangeArrowheads="1"/>
            </p:cNvSpPr>
            <p:nvPr/>
          </p:nvSpPr>
          <p:spPr bwMode="auto">
            <a:xfrm>
              <a:off x="911223" y="4751733"/>
              <a:ext cx="4648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-</a:t>
              </a:r>
              <a:endParaRPr lang="en-US" altLang="en-US" sz="1828"/>
            </a:p>
          </p:txBody>
        </p:sp>
        <p:sp>
          <p:nvSpPr>
            <p:cNvPr id="76" name="Rectangle 68"/>
            <p:cNvSpPr>
              <a:spLocks noChangeArrowheads="1"/>
            </p:cNvSpPr>
            <p:nvPr/>
          </p:nvSpPr>
          <p:spPr bwMode="auto">
            <a:xfrm>
              <a:off x="950911" y="4751733"/>
              <a:ext cx="795089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end scenario</a:t>
              </a:r>
              <a:endParaRPr lang="en-US" altLang="en-US" sz="1828"/>
            </a:p>
          </p:txBody>
        </p:sp>
        <p:sp>
          <p:nvSpPr>
            <p:cNvPr id="77" name="Rectangle 69"/>
            <p:cNvSpPr>
              <a:spLocks noChangeArrowheads="1"/>
            </p:cNvSpPr>
            <p:nvPr/>
          </p:nvSpPr>
          <p:spPr bwMode="auto">
            <a:xfrm>
              <a:off x="284164" y="4294532"/>
              <a:ext cx="569067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Time low</a:t>
              </a:r>
              <a:endParaRPr lang="en-US" altLang="en-US" sz="1828"/>
            </a:p>
          </p:txBody>
        </p:sp>
        <p:sp>
          <p:nvSpPr>
            <p:cNvPr id="78" name="Rectangle 70"/>
            <p:cNvSpPr>
              <a:spLocks noChangeArrowheads="1"/>
            </p:cNvSpPr>
            <p:nvPr/>
          </p:nvSpPr>
          <p:spPr bwMode="auto">
            <a:xfrm>
              <a:off x="858836" y="4294532"/>
              <a:ext cx="4648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-</a:t>
              </a:r>
              <a:endParaRPr lang="en-US" altLang="en-US" sz="1828"/>
            </a:p>
          </p:txBody>
        </p:sp>
        <p:sp>
          <p:nvSpPr>
            <p:cNvPr id="79" name="Rectangle 71"/>
            <p:cNvSpPr>
              <a:spLocks noChangeArrowheads="1"/>
            </p:cNvSpPr>
            <p:nvPr/>
          </p:nvSpPr>
          <p:spPr bwMode="auto">
            <a:xfrm>
              <a:off x="911223" y="4294532"/>
              <a:ext cx="795089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end scenario</a:t>
              </a:r>
              <a:endParaRPr lang="en-US" altLang="en-US" sz="1828"/>
            </a:p>
          </p:txBody>
        </p:sp>
        <p:sp>
          <p:nvSpPr>
            <p:cNvPr id="80" name="Rectangle 72"/>
            <p:cNvSpPr>
              <a:spLocks noChangeArrowheads="1"/>
            </p:cNvSpPr>
            <p:nvPr/>
          </p:nvSpPr>
          <p:spPr bwMode="auto">
            <a:xfrm>
              <a:off x="1160460" y="4150069"/>
              <a:ext cx="81754" cy="19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266">
                  <a:solidFill>
                    <a:srgbClr val="000000"/>
                  </a:solidFill>
                  <a:latin typeface="Calibri" pitchFamily="34" charset="0"/>
                </a:rPr>
                <a:t>0</a:t>
              </a:r>
              <a:endParaRPr lang="en-US" altLang="en-US" sz="1828"/>
            </a:p>
          </p:txBody>
        </p:sp>
        <p:sp>
          <p:nvSpPr>
            <p:cNvPr id="81" name="Rectangle 73"/>
            <p:cNvSpPr>
              <a:spLocks noChangeArrowheads="1"/>
            </p:cNvSpPr>
            <p:nvPr/>
          </p:nvSpPr>
          <p:spPr bwMode="auto">
            <a:xfrm>
              <a:off x="1160460" y="4607270"/>
              <a:ext cx="81754" cy="19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266">
                  <a:solidFill>
                    <a:srgbClr val="000000"/>
                  </a:solidFill>
                  <a:latin typeface="Calibri" pitchFamily="34" charset="0"/>
                </a:rPr>
                <a:t>0</a:t>
              </a:r>
              <a:endParaRPr lang="en-US" altLang="en-US" sz="1828"/>
            </a:p>
          </p:txBody>
        </p:sp>
        <p:sp>
          <p:nvSpPr>
            <p:cNvPr id="82" name="Rectangle 74"/>
            <p:cNvSpPr>
              <a:spLocks noChangeArrowheads="1"/>
            </p:cNvSpPr>
            <p:nvPr/>
          </p:nvSpPr>
          <p:spPr bwMode="auto">
            <a:xfrm>
              <a:off x="2636828" y="4646957"/>
              <a:ext cx="163506" cy="19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266">
                  <a:solidFill>
                    <a:srgbClr val="000000"/>
                  </a:solidFill>
                  <a:latin typeface="Calibri" pitchFamily="34" charset="0"/>
                </a:rPr>
                <a:t>10</a:t>
              </a:r>
              <a:endParaRPr lang="en-US" altLang="en-US" sz="1828"/>
            </a:p>
          </p:txBody>
        </p:sp>
        <p:sp>
          <p:nvSpPr>
            <p:cNvPr id="83" name="Rectangle 75"/>
            <p:cNvSpPr>
              <a:spLocks noChangeArrowheads="1"/>
            </p:cNvSpPr>
            <p:nvPr/>
          </p:nvSpPr>
          <p:spPr bwMode="auto">
            <a:xfrm>
              <a:off x="3865547" y="4659657"/>
              <a:ext cx="163506" cy="19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266">
                  <a:solidFill>
                    <a:srgbClr val="000000"/>
                  </a:solidFill>
                  <a:latin typeface="Calibri" pitchFamily="34" charset="0"/>
                </a:rPr>
                <a:t>70</a:t>
              </a:r>
              <a:endParaRPr lang="en-US" altLang="en-US" sz="1828"/>
            </a:p>
          </p:txBody>
        </p:sp>
        <p:sp>
          <p:nvSpPr>
            <p:cNvPr id="84" name="Rectangle 76"/>
            <p:cNvSpPr>
              <a:spLocks noChangeArrowheads="1"/>
            </p:cNvSpPr>
            <p:nvPr/>
          </p:nvSpPr>
          <p:spPr bwMode="auto">
            <a:xfrm>
              <a:off x="4559282" y="4659657"/>
              <a:ext cx="163506" cy="19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266">
                  <a:solidFill>
                    <a:srgbClr val="000000"/>
                  </a:solidFill>
                  <a:latin typeface="Calibri" pitchFamily="34" charset="0"/>
                </a:rPr>
                <a:t>80</a:t>
              </a:r>
              <a:endParaRPr lang="en-US" altLang="en-US" sz="1828"/>
            </a:p>
          </p:txBody>
        </p:sp>
        <p:sp>
          <p:nvSpPr>
            <p:cNvPr id="85" name="Rectangle 77"/>
            <p:cNvSpPr>
              <a:spLocks noChangeArrowheads="1"/>
            </p:cNvSpPr>
            <p:nvPr/>
          </p:nvSpPr>
          <p:spPr bwMode="auto">
            <a:xfrm>
              <a:off x="5226029" y="4659657"/>
              <a:ext cx="163506" cy="19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266">
                  <a:solidFill>
                    <a:srgbClr val="000000"/>
                  </a:solidFill>
                  <a:latin typeface="Calibri" pitchFamily="34" charset="0"/>
                </a:rPr>
                <a:t>90</a:t>
              </a:r>
              <a:endParaRPr lang="en-US" altLang="en-US" sz="1828"/>
            </a:p>
          </p:txBody>
        </p:sp>
        <p:sp>
          <p:nvSpPr>
            <p:cNvPr id="86" name="Rectangle 78"/>
            <p:cNvSpPr>
              <a:spLocks noChangeArrowheads="1"/>
            </p:cNvSpPr>
            <p:nvPr/>
          </p:nvSpPr>
          <p:spPr bwMode="auto">
            <a:xfrm>
              <a:off x="5708626" y="4646957"/>
              <a:ext cx="245260" cy="19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266">
                  <a:solidFill>
                    <a:srgbClr val="000000"/>
                  </a:solidFill>
                  <a:latin typeface="Calibri" pitchFamily="34" charset="0"/>
                </a:rPr>
                <a:t>100</a:t>
              </a:r>
              <a:endParaRPr lang="en-US" altLang="en-US" sz="1828"/>
            </a:p>
          </p:txBody>
        </p:sp>
        <p:sp>
          <p:nvSpPr>
            <p:cNvPr id="87" name="Line 79"/>
            <p:cNvSpPr>
              <a:spLocks noChangeShapeType="1"/>
            </p:cNvSpPr>
            <p:nvPr/>
          </p:nvSpPr>
          <p:spPr bwMode="auto">
            <a:xfrm>
              <a:off x="3655998" y="4581870"/>
              <a:ext cx="2105015" cy="0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88" name="Freeform 80"/>
            <p:cNvSpPr>
              <a:spLocks/>
            </p:cNvSpPr>
            <p:nvPr/>
          </p:nvSpPr>
          <p:spPr bwMode="auto">
            <a:xfrm>
              <a:off x="5735614" y="4516782"/>
              <a:ext cx="195262" cy="130175"/>
            </a:xfrm>
            <a:custGeom>
              <a:avLst/>
              <a:gdLst>
                <a:gd name="T0" fmla="*/ 0 w 123"/>
                <a:gd name="T1" fmla="*/ 0 h 82"/>
                <a:gd name="T2" fmla="*/ 123 w 123"/>
                <a:gd name="T3" fmla="*/ 41 h 82"/>
                <a:gd name="T4" fmla="*/ 0 w 123"/>
                <a:gd name="T5" fmla="*/ 82 h 82"/>
                <a:gd name="T6" fmla="*/ 0 w 123"/>
                <a:gd name="T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82">
                  <a:moveTo>
                    <a:pt x="0" y="0"/>
                  </a:moveTo>
                  <a:lnTo>
                    <a:pt x="123" y="41"/>
                  </a:lnTo>
                  <a:lnTo>
                    <a:pt x="0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89" name="Rectangle 81"/>
            <p:cNvSpPr>
              <a:spLocks noChangeArrowheads="1"/>
            </p:cNvSpPr>
            <p:nvPr/>
          </p:nvSpPr>
          <p:spPr bwMode="auto">
            <a:xfrm>
              <a:off x="5291116" y="4831108"/>
              <a:ext cx="343043" cy="19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266">
                  <a:solidFill>
                    <a:srgbClr val="000000"/>
                  </a:solidFill>
                  <a:latin typeface="Calibri" pitchFamily="34" charset="0"/>
                </a:rPr>
                <a:t>Years</a:t>
              </a:r>
              <a:endParaRPr lang="en-US" altLang="en-US" sz="1828"/>
            </a:p>
          </p:txBody>
        </p:sp>
        <p:sp>
          <p:nvSpPr>
            <p:cNvPr id="90" name="Freeform 82"/>
            <p:cNvSpPr>
              <a:spLocks/>
            </p:cNvSpPr>
            <p:nvPr/>
          </p:nvSpPr>
          <p:spPr bwMode="auto">
            <a:xfrm>
              <a:off x="3435337" y="4477095"/>
              <a:ext cx="234949" cy="184150"/>
            </a:xfrm>
            <a:custGeom>
              <a:avLst/>
              <a:gdLst>
                <a:gd name="T0" fmla="*/ 148 w 148"/>
                <a:gd name="T1" fmla="*/ 66 h 116"/>
                <a:gd name="T2" fmla="*/ 98 w 148"/>
                <a:gd name="T3" fmla="*/ 116 h 116"/>
                <a:gd name="T4" fmla="*/ 57 w 148"/>
                <a:gd name="T5" fmla="*/ 0 h 116"/>
                <a:gd name="T6" fmla="*/ 0 w 148"/>
                <a:gd name="T7" fmla="*/ 6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" h="116">
                  <a:moveTo>
                    <a:pt x="148" y="66"/>
                  </a:moveTo>
                  <a:lnTo>
                    <a:pt x="98" y="116"/>
                  </a:lnTo>
                  <a:lnTo>
                    <a:pt x="57" y="0"/>
                  </a:lnTo>
                  <a:lnTo>
                    <a:pt x="0" y="66"/>
                  </a:lnTo>
                </a:path>
              </a:pathLst>
            </a:cu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91" name="Line 83"/>
            <p:cNvSpPr>
              <a:spLocks noChangeShapeType="1"/>
            </p:cNvSpPr>
            <p:nvPr/>
          </p:nvSpPr>
          <p:spPr bwMode="auto">
            <a:xfrm>
              <a:off x="1160460" y="4581870"/>
              <a:ext cx="2274877" cy="0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92" name="Line 84"/>
            <p:cNvSpPr>
              <a:spLocks noChangeShapeType="1"/>
            </p:cNvSpPr>
            <p:nvPr/>
          </p:nvSpPr>
          <p:spPr bwMode="auto">
            <a:xfrm>
              <a:off x="1198559" y="4542182"/>
              <a:ext cx="0" cy="666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93" name="Line 85"/>
            <p:cNvSpPr>
              <a:spLocks noChangeShapeType="1"/>
            </p:cNvSpPr>
            <p:nvPr/>
          </p:nvSpPr>
          <p:spPr bwMode="auto">
            <a:xfrm>
              <a:off x="2663815" y="4542182"/>
              <a:ext cx="0" cy="666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94" name="Line 86"/>
            <p:cNvSpPr>
              <a:spLocks noChangeShapeType="1"/>
            </p:cNvSpPr>
            <p:nvPr/>
          </p:nvSpPr>
          <p:spPr bwMode="auto">
            <a:xfrm>
              <a:off x="3892535" y="4556470"/>
              <a:ext cx="0" cy="650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95" name="Line 87"/>
            <p:cNvSpPr>
              <a:spLocks noChangeShapeType="1"/>
            </p:cNvSpPr>
            <p:nvPr/>
          </p:nvSpPr>
          <p:spPr bwMode="auto">
            <a:xfrm>
              <a:off x="4559282" y="4556470"/>
              <a:ext cx="0" cy="650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96" name="Line 88"/>
            <p:cNvSpPr>
              <a:spLocks noChangeShapeType="1"/>
            </p:cNvSpPr>
            <p:nvPr/>
          </p:nvSpPr>
          <p:spPr bwMode="auto">
            <a:xfrm>
              <a:off x="5226029" y="4556470"/>
              <a:ext cx="0" cy="650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97" name="Rectangle 89"/>
            <p:cNvSpPr>
              <a:spLocks noChangeArrowheads="1"/>
            </p:cNvSpPr>
            <p:nvPr/>
          </p:nvSpPr>
          <p:spPr bwMode="auto">
            <a:xfrm>
              <a:off x="2519353" y="4177057"/>
              <a:ext cx="163506" cy="19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266">
                  <a:solidFill>
                    <a:srgbClr val="000000"/>
                  </a:solidFill>
                  <a:latin typeface="Calibri" pitchFamily="34" charset="0"/>
                </a:rPr>
                <a:t>10</a:t>
              </a:r>
              <a:endParaRPr lang="en-US" altLang="en-US" sz="1828"/>
            </a:p>
          </p:txBody>
        </p:sp>
        <p:sp>
          <p:nvSpPr>
            <p:cNvPr id="98" name="Rectangle 90"/>
            <p:cNvSpPr>
              <a:spLocks noChangeArrowheads="1"/>
            </p:cNvSpPr>
            <p:nvPr/>
          </p:nvSpPr>
          <p:spPr bwMode="auto">
            <a:xfrm>
              <a:off x="3121013" y="4177057"/>
              <a:ext cx="163506" cy="19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266">
                  <a:solidFill>
                    <a:srgbClr val="000000"/>
                  </a:solidFill>
                  <a:latin typeface="Calibri" pitchFamily="34" charset="0"/>
                </a:rPr>
                <a:t>70</a:t>
              </a:r>
              <a:endParaRPr lang="en-US" altLang="en-US" sz="1828"/>
            </a:p>
          </p:txBody>
        </p:sp>
        <p:sp>
          <p:nvSpPr>
            <p:cNvPr id="99" name="Rectangle 91"/>
            <p:cNvSpPr>
              <a:spLocks noChangeArrowheads="1"/>
            </p:cNvSpPr>
            <p:nvPr/>
          </p:nvSpPr>
          <p:spPr bwMode="auto">
            <a:xfrm>
              <a:off x="3670286" y="4177057"/>
              <a:ext cx="163506" cy="19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266">
                  <a:solidFill>
                    <a:srgbClr val="000000"/>
                  </a:solidFill>
                  <a:latin typeface="Calibri" pitchFamily="34" charset="0"/>
                </a:rPr>
                <a:t>80</a:t>
              </a:r>
              <a:endParaRPr lang="en-US" altLang="en-US" sz="1828"/>
            </a:p>
          </p:txBody>
        </p:sp>
        <p:sp>
          <p:nvSpPr>
            <p:cNvPr id="100" name="Rectangle 92"/>
            <p:cNvSpPr>
              <a:spLocks noChangeArrowheads="1"/>
            </p:cNvSpPr>
            <p:nvPr/>
          </p:nvSpPr>
          <p:spPr bwMode="auto">
            <a:xfrm>
              <a:off x="4232258" y="4177057"/>
              <a:ext cx="163506" cy="19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266">
                  <a:solidFill>
                    <a:srgbClr val="000000"/>
                  </a:solidFill>
                  <a:latin typeface="Calibri" pitchFamily="34" charset="0"/>
                </a:rPr>
                <a:t>90</a:t>
              </a:r>
              <a:endParaRPr lang="en-US" altLang="en-US" sz="1828"/>
            </a:p>
          </p:txBody>
        </p:sp>
        <p:sp>
          <p:nvSpPr>
            <p:cNvPr id="101" name="Rectangle 93"/>
            <p:cNvSpPr>
              <a:spLocks noChangeArrowheads="1"/>
            </p:cNvSpPr>
            <p:nvPr/>
          </p:nvSpPr>
          <p:spPr bwMode="auto">
            <a:xfrm>
              <a:off x="4767243" y="4162769"/>
              <a:ext cx="245260" cy="19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266" dirty="0">
                  <a:solidFill>
                    <a:srgbClr val="000000"/>
                  </a:solidFill>
                  <a:latin typeface="Calibri" pitchFamily="34" charset="0"/>
                </a:rPr>
                <a:t>100</a:t>
              </a:r>
              <a:endParaRPr lang="en-US" altLang="en-US" sz="1828" dirty="0"/>
            </a:p>
          </p:txBody>
        </p:sp>
        <p:sp>
          <p:nvSpPr>
            <p:cNvPr id="102" name="Line 94"/>
            <p:cNvSpPr>
              <a:spLocks noChangeShapeType="1"/>
            </p:cNvSpPr>
            <p:nvPr/>
          </p:nvSpPr>
          <p:spPr bwMode="auto">
            <a:xfrm>
              <a:off x="3081326" y="4097682"/>
              <a:ext cx="1555743" cy="0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03" name="Freeform 95"/>
            <p:cNvSpPr>
              <a:spLocks/>
            </p:cNvSpPr>
            <p:nvPr/>
          </p:nvSpPr>
          <p:spPr bwMode="auto">
            <a:xfrm>
              <a:off x="4611669" y="4032594"/>
              <a:ext cx="195262" cy="131763"/>
            </a:xfrm>
            <a:custGeom>
              <a:avLst/>
              <a:gdLst>
                <a:gd name="T0" fmla="*/ 0 w 123"/>
                <a:gd name="T1" fmla="*/ 0 h 83"/>
                <a:gd name="T2" fmla="*/ 123 w 123"/>
                <a:gd name="T3" fmla="*/ 41 h 83"/>
                <a:gd name="T4" fmla="*/ 0 w 123"/>
                <a:gd name="T5" fmla="*/ 83 h 83"/>
                <a:gd name="T6" fmla="*/ 0 w 12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83">
                  <a:moveTo>
                    <a:pt x="0" y="0"/>
                  </a:moveTo>
                  <a:lnTo>
                    <a:pt x="123" y="41"/>
                  </a:lnTo>
                  <a:lnTo>
                    <a:pt x="0" y="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04" name="Freeform 96"/>
            <p:cNvSpPr>
              <a:spLocks/>
            </p:cNvSpPr>
            <p:nvPr/>
          </p:nvSpPr>
          <p:spPr bwMode="auto">
            <a:xfrm>
              <a:off x="2898764" y="3994494"/>
              <a:ext cx="182562" cy="195263"/>
            </a:xfrm>
            <a:custGeom>
              <a:avLst/>
              <a:gdLst>
                <a:gd name="T0" fmla="*/ 115 w 115"/>
                <a:gd name="T1" fmla="*/ 65 h 123"/>
                <a:gd name="T2" fmla="*/ 82 w 115"/>
                <a:gd name="T3" fmla="*/ 123 h 123"/>
                <a:gd name="T4" fmla="*/ 41 w 115"/>
                <a:gd name="T5" fmla="*/ 0 h 123"/>
                <a:gd name="T6" fmla="*/ 0 w 115"/>
                <a:gd name="T7" fmla="*/ 6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3">
                  <a:moveTo>
                    <a:pt x="115" y="65"/>
                  </a:moveTo>
                  <a:lnTo>
                    <a:pt x="82" y="123"/>
                  </a:lnTo>
                  <a:lnTo>
                    <a:pt x="41" y="0"/>
                  </a:lnTo>
                  <a:lnTo>
                    <a:pt x="0" y="65"/>
                  </a:lnTo>
                </a:path>
              </a:pathLst>
            </a:cu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05" name="Line 97"/>
            <p:cNvSpPr>
              <a:spLocks noChangeShapeType="1"/>
            </p:cNvSpPr>
            <p:nvPr/>
          </p:nvSpPr>
          <p:spPr bwMode="auto">
            <a:xfrm>
              <a:off x="1160460" y="4097682"/>
              <a:ext cx="1738305" cy="0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06" name="Line 98"/>
            <p:cNvSpPr>
              <a:spLocks noChangeShapeType="1"/>
            </p:cNvSpPr>
            <p:nvPr/>
          </p:nvSpPr>
          <p:spPr bwMode="auto">
            <a:xfrm>
              <a:off x="1198559" y="4059581"/>
              <a:ext cx="0" cy="777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07" name="Line 99"/>
            <p:cNvSpPr>
              <a:spLocks noChangeShapeType="1"/>
            </p:cNvSpPr>
            <p:nvPr/>
          </p:nvSpPr>
          <p:spPr bwMode="auto">
            <a:xfrm>
              <a:off x="2571741" y="4059581"/>
              <a:ext cx="0" cy="777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08" name="Line 100"/>
            <p:cNvSpPr>
              <a:spLocks noChangeShapeType="1"/>
            </p:cNvSpPr>
            <p:nvPr/>
          </p:nvSpPr>
          <p:spPr bwMode="auto">
            <a:xfrm>
              <a:off x="3251188" y="4072281"/>
              <a:ext cx="0" cy="650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09" name="Line 101"/>
            <p:cNvSpPr>
              <a:spLocks noChangeShapeType="1"/>
            </p:cNvSpPr>
            <p:nvPr/>
          </p:nvSpPr>
          <p:spPr bwMode="auto">
            <a:xfrm>
              <a:off x="3760773" y="4072281"/>
              <a:ext cx="0" cy="650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10" name="Line 102"/>
            <p:cNvSpPr>
              <a:spLocks noChangeShapeType="1"/>
            </p:cNvSpPr>
            <p:nvPr/>
          </p:nvSpPr>
          <p:spPr bwMode="auto">
            <a:xfrm>
              <a:off x="4271945" y="4072281"/>
              <a:ext cx="0" cy="650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11" name="Freeform 103"/>
            <p:cNvSpPr>
              <a:spLocks/>
            </p:cNvSpPr>
            <p:nvPr/>
          </p:nvSpPr>
          <p:spPr bwMode="auto">
            <a:xfrm>
              <a:off x="4911705" y="3103905"/>
              <a:ext cx="0" cy="131763"/>
            </a:xfrm>
            <a:custGeom>
              <a:avLst/>
              <a:gdLst>
                <a:gd name="T0" fmla="*/ 83 h 83"/>
                <a:gd name="T1" fmla="*/ 0 h 83"/>
                <a:gd name="T2" fmla="*/ 83 h 8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3">
                  <a:moveTo>
                    <a:pt x="0" y="83"/>
                  </a:moveTo>
                  <a:lnTo>
                    <a:pt x="0" y="0"/>
                  </a:lnTo>
                  <a:lnTo>
                    <a:pt x="0" y="83"/>
                  </a:lnTo>
                  <a:close/>
                </a:path>
              </a:pathLst>
            </a:custGeom>
            <a:noFill/>
            <a:ln w="539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12" name="Rectangle 104"/>
            <p:cNvSpPr>
              <a:spLocks noChangeArrowheads="1"/>
            </p:cNvSpPr>
            <p:nvPr/>
          </p:nvSpPr>
          <p:spPr bwMode="auto">
            <a:xfrm>
              <a:off x="6284886" y="2057741"/>
              <a:ext cx="2757475" cy="293053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13" name="Rectangle 105"/>
            <p:cNvSpPr>
              <a:spLocks noChangeArrowheads="1"/>
            </p:cNvSpPr>
            <p:nvPr/>
          </p:nvSpPr>
          <p:spPr bwMode="auto">
            <a:xfrm>
              <a:off x="6284886" y="2057741"/>
              <a:ext cx="2757475" cy="2930530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14" name="Rectangle 106"/>
            <p:cNvSpPr>
              <a:spLocks noChangeArrowheads="1"/>
            </p:cNvSpPr>
            <p:nvPr/>
          </p:nvSpPr>
          <p:spPr bwMode="auto">
            <a:xfrm>
              <a:off x="6427761" y="2632417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1</a:t>
              </a:r>
              <a:endParaRPr lang="en-US" altLang="en-US" sz="1828"/>
            </a:p>
          </p:txBody>
        </p:sp>
        <p:sp>
          <p:nvSpPr>
            <p:cNvPr id="115" name="Rectangle 107"/>
            <p:cNvSpPr>
              <a:spLocks noChangeArrowheads="1"/>
            </p:cNvSpPr>
            <p:nvPr/>
          </p:nvSpPr>
          <p:spPr bwMode="auto">
            <a:xfrm>
              <a:off x="6427761" y="2907055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2</a:t>
              </a:r>
              <a:endParaRPr lang="en-US" altLang="en-US" sz="1828"/>
            </a:p>
          </p:txBody>
        </p:sp>
        <p:sp>
          <p:nvSpPr>
            <p:cNvPr id="116" name="Oval 108"/>
            <p:cNvSpPr>
              <a:spLocks noChangeArrowheads="1"/>
            </p:cNvSpPr>
            <p:nvPr/>
          </p:nvSpPr>
          <p:spPr bwMode="auto">
            <a:xfrm>
              <a:off x="6891309" y="2949917"/>
              <a:ext cx="147637" cy="14763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17" name="Oval 109"/>
            <p:cNvSpPr>
              <a:spLocks noChangeArrowheads="1"/>
            </p:cNvSpPr>
            <p:nvPr/>
          </p:nvSpPr>
          <p:spPr bwMode="auto">
            <a:xfrm>
              <a:off x="6891309" y="2949917"/>
              <a:ext cx="147637" cy="147638"/>
            </a:xfrm>
            <a:prstGeom prst="ellipse">
              <a:avLst/>
            </a:prstGeom>
            <a:noFill/>
            <a:ln w="53975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18" name="Oval 110"/>
            <p:cNvSpPr>
              <a:spLocks noChangeArrowheads="1"/>
            </p:cNvSpPr>
            <p:nvPr/>
          </p:nvSpPr>
          <p:spPr bwMode="auto">
            <a:xfrm>
              <a:off x="6657947" y="2653054"/>
              <a:ext cx="149224" cy="14763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19" name="Freeform 111"/>
            <p:cNvSpPr>
              <a:spLocks/>
            </p:cNvSpPr>
            <p:nvPr/>
          </p:nvSpPr>
          <p:spPr bwMode="auto">
            <a:xfrm>
              <a:off x="6657947" y="2653054"/>
              <a:ext cx="149224" cy="147638"/>
            </a:xfrm>
            <a:custGeom>
              <a:avLst/>
              <a:gdLst>
                <a:gd name="T0" fmla="*/ 94 w 94"/>
                <a:gd name="T1" fmla="*/ 47 h 93"/>
                <a:gd name="T2" fmla="*/ 47 w 94"/>
                <a:gd name="T3" fmla="*/ 0 h 93"/>
                <a:gd name="T4" fmla="*/ 0 w 94"/>
                <a:gd name="T5" fmla="*/ 47 h 93"/>
                <a:gd name="T6" fmla="*/ 47 w 94"/>
                <a:gd name="T7" fmla="*/ 93 h 93"/>
                <a:gd name="T8" fmla="*/ 94 w 94"/>
                <a:gd name="T9" fmla="*/ 47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94" y="47"/>
                  </a:moveTo>
                  <a:cubicBezTo>
                    <a:pt x="94" y="20"/>
                    <a:pt x="73" y="0"/>
                    <a:pt x="47" y="0"/>
                  </a:cubicBezTo>
                  <a:cubicBezTo>
                    <a:pt x="21" y="0"/>
                    <a:pt x="0" y="20"/>
                    <a:pt x="0" y="47"/>
                  </a:cubicBezTo>
                  <a:cubicBezTo>
                    <a:pt x="0" y="72"/>
                    <a:pt x="21" y="93"/>
                    <a:pt x="47" y="93"/>
                  </a:cubicBezTo>
                  <a:cubicBezTo>
                    <a:pt x="73" y="93"/>
                    <a:pt x="94" y="72"/>
                    <a:pt x="94" y="47"/>
                  </a:cubicBezTo>
                </a:path>
              </a:pathLst>
            </a:custGeom>
            <a:noFill/>
            <a:ln w="53975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20" name="Oval 112"/>
            <p:cNvSpPr>
              <a:spLocks noChangeArrowheads="1"/>
            </p:cNvSpPr>
            <p:nvPr/>
          </p:nvSpPr>
          <p:spPr bwMode="auto">
            <a:xfrm>
              <a:off x="6645247" y="2949917"/>
              <a:ext cx="147637" cy="14763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21" name="Oval 113"/>
            <p:cNvSpPr>
              <a:spLocks noChangeArrowheads="1"/>
            </p:cNvSpPr>
            <p:nvPr/>
          </p:nvSpPr>
          <p:spPr bwMode="auto">
            <a:xfrm>
              <a:off x="6645247" y="2949917"/>
              <a:ext cx="147637" cy="147638"/>
            </a:xfrm>
            <a:prstGeom prst="ellipse">
              <a:avLst/>
            </a:prstGeom>
            <a:noFill/>
            <a:ln w="53975" cap="rnd">
              <a:solidFill>
                <a:srgbClr val="FFC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22" name="Oval 114"/>
            <p:cNvSpPr>
              <a:spLocks noChangeArrowheads="1"/>
            </p:cNvSpPr>
            <p:nvPr/>
          </p:nvSpPr>
          <p:spPr bwMode="auto">
            <a:xfrm>
              <a:off x="6645247" y="3246780"/>
              <a:ext cx="147637" cy="14763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23" name="Freeform 115"/>
            <p:cNvSpPr>
              <a:spLocks/>
            </p:cNvSpPr>
            <p:nvPr/>
          </p:nvSpPr>
          <p:spPr bwMode="auto">
            <a:xfrm>
              <a:off x="6645247" y="3246780"/>
              <a:ext cx="147637" cy="147638"/>
            </a:xfrm>
            <a:custGeom>
              <a:avLst/>
              <a:gdLst>
                <a:gd name="T0" fmla="*/ 93 w 93"/>
                <a:gd name="T1" fmla="*/ 46 h 93"/>
                <a:gd name="T2" fmla="*/ 46 w 93"/>
                <a:gd name="T3" fmla="*/ 0 h 93"/>
                <a:gd name="T4" fmla="*/ 0 w 93"/>
                <a:gd name="T5" fmla="*/ 46 h 93"/>
                <a:gd name="T6" fmla="*/ 46 w 93"/>
                <a:gd name="T7" fmla="*/ 93 h 93"/>
                <a:gd name="T8" fmla="*/ 93 w 93"/>
                <a:gd name="T9" fmla="*/ 4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93">
                  <a:moveTo>
                    <a:pt x="93" y="46"/>
                  </a:moveTo>
                  <a:cubicBezTo>
                    <a:pt x="93" y="21"/>
                    <a:pt x="72" y="0"/>
                    <a:pt x="46" y="0"/>
                  </a:cubicBezTo>
                  <a:cubicBezTo>
                    <a:pt x="20" y="0"/>
                    <a:pt x="0" y="21"/>
                    <a:pt x="0" y="46"/>
                  </a:cubicBezTo>
                  <a:cubicBezTo>
                    <a:pt x="0" y="73"/>
                    <a:pt x="20" y="93"/>
                    <a:pt x="46" y="93"/>
                  </a:cubicBezTo>
                  <a:cubicBezTo>
                    <a:pt x="72" y="93"/>
                    <a:pt x="93" y="73"/>
                    <a:pt x="93" y="46"/>
                  </a:cubicBezTo>
                </a:path>
              </a:pathLst>
            </a:custGeom>
            <a:noFill/>
            <a:ln w="53975" cap="rnd">
              <a:solidFill>
                <a:srgbClr val="FFC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24" name="Oval 116"/>
            <p:cNvSpPr>
              <a:spLocks noChangeArrowheads="1"/>
            </p:cNvSpPr>
            <p:nvPr/>
          </p:nvSpPr>
          <p:spPr bwMode="auto">
            <a:xfrm>
              <a:off x="6891309" y="3518243"/>
              <a:ext cx="147637" cy="149225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25" name="Oval 117"/>
            <p:cNvSpPr>
              <a:spLocks noChangeArrowheads="1"/>
            </p:cNvSpPr>
            <p:nvPr/>
          </p:nvSpPr>
          <p:spPr bwMode="auto">
            <a:xfrm>
              <a:off x="6891309" y="3518243"/>
              <a:ext cx="147637" cy="149225"/>
            </a:xfrm>
            <a:prstGeom prst="ellipse">
              <a:avLst/>
            </a:prstGeom>
            <a:noFill/>
            <a:ln w="53975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26" name="Oval 118"/>
            <p:cNvSpPr>
              <a:spLocks noChangeArrowheads="1"/>
            </p:cNvSpPr>
            <p:nvPr/>
          </p:nvSpPr>
          <p:spPr bwMode="auto">
            <a:xfrm>
              <a:off x="6645247" y="3518243"/>
              <a:ext cx="147637" cy="149225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27" name="Oval 119"/>
            <p:cNvSpPr>
              <a:spLocks noChangeArrowheads="1"/>
            </p:cNvSpPr>
            <p:nvPr/>
          </p:nvSpPr>
          <p:spPr bwMode="auto">
            <a:xfrm>
              <a:off x="6645247" y="3518243"/>
              <a:ext cx="147637" cy="149225"/>
            </a:xfrm>
            <a:prstGeom prst="ellipse">
              <a:avLst/>
            </a:prstGeom>
            <a:noFill/>
            <a:ln w="53975" cap="rnd">
              <a:solidFill>
                <a:srgbClr val="FFC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28" name="Oval 120"/>
            <p:cNvSpPr>
              <a:spLocks noChangeArrowheads="1"/>
            </p:cNvSpPr>
            <p:nvPr/>
          </p:nvSpPr>
          <p:spPr bwMode="auto">
            <a:xfrm>
              <a:off x="6891309" y="3246780"/>
              <a:ext cx="147637" cy="14763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29" name="Freeform 121"/>
            <p:cNvSpPr>
              <a:spLocks/>
            </p:cNvSpPr>
            <p:nvPr/>
          </p:nvSpPr>
          <p:spPr bwMode="auto">
            <a:xfrm>
              <a:off x="6891309" y="3246780"/>
              <a:ext cx="147637" cy="147638"/>
            </a:xfrm>
            <a:custGeom>
              <a:avLst/>
              <a:gdLst>
                <a:gd name="T0" fmla="*/ 93 w 93"/>
                <a:gd name="T1" fmla="*/ 46 h 93"/>
                <a:gd name="T2" fmla="*/ 47 w 93"/>
                <a:gd name="T3" fmla="*/ 0 h 93"/>
                <a:gd name="T4" fmla="*/ 0 w 93"/>
                <a:gd name="T5" fmla="*/ 46 h 93"/>
                <a:gd name="T6" fmla="*/ 47 w 93"/>
                <a:gd name="T7" fmla="*/ 93 h 93"/>
                <a:gd name="T8" fmla="*/ 93 w 93"/>
                <a:gd name="T9" fmla="*/ 4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93">
                  <a:moveTo>
                    <a:pt x="93" y="46"/>
                  </a:moveTo>
                  <a:cubicBezTo>
                    <a:pt x="93" y="21"/>
                    <a:pt x="73" y="0"/>
                    <a:pt x="47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73"/>
                    <a:pt x="21" y="93"/>
                    <a:pt x="47" y="93"/>
                  </a:cubicBezTo>
                  <a:cubicBezTo>
                    <a:pt x="73" y="93"/>
                    <a:pt x="93" y="73"/>
                    <a:pt x="93" y="46"/>
                  </a:cubicBezTo>
                </a:path>
              </a:pathLst>
            </a:custGeom>
            <a:noFill/>
            <a:ln w="53975" cap="rnd">
              <a:solidFill>
                <a:srgbClr val="33CC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30" name="Oval 122"/>
            <p:cNvSpPr>
              <a:spLocks noChangeArrowheads="1"/>
            </p:cNvSpPr>
            <p:nvPr/>
          </p:nvSpPr>
          <p:spPr bwMode="auto">
            <a:xfrm>
              <a:off x="6645247" y="3789706"/>
              <a:ext cx="147637" cy="149225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31" name="Oval 123"/>
            <p:cNvSpPr>
              <a:spLocks noChangeArrowheads="1"/>
            </p:cNvSpPr>
            <p:nvPr/>
          </p:nvSpPr>
          <p:spPr bwMode="auto">
            <a:xfrm>
              <a:off x="6645247" y="3789706"/>
              <a:ext cx="147637" cy="147638"/>
            </a:xfrm>
            <a:prstGeom prst="ellipse">
              <a:avLst/>
            </a:prstGeom>
            <a:noFill/>
            <a:ln w="53975" cap="rnd">
              <a:solidFill>
                <a:srgbClr val="33CC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32" name="Oval 124"/>
            <p:cNvSpPr>
              <a:spLocks noChangeArrowheads="1"/>
            </p:cNvSpPr>
            <p:nvPr/>
          </p:nvSpPr>
          <p:spPr bwMode="auto">
            <a:xfrm>
              <a:off x="6645247" y="4778720"/>
              <a:ext cx="147637" cy="14763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33" name="Oval 125"/>
            <p:cNvSpPr>
              <a:spLocks noChangeArrowheads="1"/>
            </p:cNvSpPr>
            <p:nvPr/>
          </p:nvSpPr>
          <p:spPr bwMode="auto">
            <a:xfrm>
              <a:off x="6645247" y="4778720"/>
              <a:ext cx="147637" cy="147638"/>
            </a:xfrm>
            <a:prstGeom prst="ellipse">
              <a:avLst/>
            </a:prstGeom>
            <a:noFill/>
            <a:ln w="53975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34" name="Rectangle 126"/>
            <p:cNvSpPr>
              <a:spLocks noChangeArrowheads="1"/>
            </p:cNvSpPr>
            <p:nvPr/>
          </p:nvSpPr>
          <p:spPr bwMode="auto">
            <a:xfrm>
              <a:off x="6427761" y="3234080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3</a:t>
              </a:r>
              <a:endParaRPr lang="en-US" altLang="en-US" sz="1828"/>
            </a:p>
          </p:txBody>
        </p:sp>
        <p:sp>
          <p:nvSpPr>
            <p:cNvPr id="135" name="Rectangle 127"/>
            <p:cNvSpPr>
              <a:spLocks noChangeArrowheads="1"/>
            </p:cNvSpPr>
            <p:nvPr/>
          </p:nvSpPr>
          <p:spPr bwMode="auto">
            <a:xfrm>
              <a:off x="6427761" y="3496018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4</a:t>
              </a:r>
              <a:endParaRPr lang="en-US" altLang="en-US" sz="1828"/>
            </a:p>
          </p:txBody>
        </p:sp>
        <p:sp>
          <p:nvSpPr>
            <p:cNvPr id="136" name="Rectangle 128"/>
            <p:cNvSpPr>
              <a:spLocks noChangeArrowheads="1"/>
            </p:cNvSpPr>
            <p:nvPr/>
          </p:nvSpPr>
          <p:spPr bwMode="auto">
            <a:xfrm>
              <a:off x="6427761" y="3770656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5</a:t>
              </a:r>
              <a:endParaRPr lang="en-US" altLang="en-US" sz="1828"/>
            </a:p>
          </p:txBody>
        </p:sp>
        <p:sp>
          <p:nvSpPr>
            <p:cNvPr id="137" name="Rectangle 129"/>
            <p:cNvSpPr>
              <a:spLocks noChangeArrowheads="1"/>
            </p:cNvSpPr>
            <p:nvPr/>
          </p:nvSpPr>
          <p:spPr bwMode="auto">
            <a:xfrm>
              <a:off x="6427761" y="4777133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9</a:t>
              </a:r>
              <a:endParaRPr lang="en-US" altLang="en-US" sz="1828"/>
            </a:p>
          </p:txBody>
        </p:sp>
        <p:sp>
          <p:nvSpPr>
            <p:cNvPr id="138" name="Rectangle 130"/>
            <p:cNvSpPr>
              <a:spLocks noChangeArrowheads="1"/>
            </p:cNvSpPr>
            <p:nvPr/>
          </p:nvSpPr>
          <p:spPr bwMode="auto">
            <a:xfrm>
              <a:off x="6389661" y="2306979"/>
              <a:ext cx="535403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Pathway</a:t>
              </a:r>
              <a:endParaRPr lang="en-US" altLang="en-US" sz="1828"/>
            </a:p>
          </p:txBody>
        </p:sp>
        <p:sp>
          <p:nvSpPr>
            <p:cNvPr id="139" name="Rectangle 131"/>
            <p:cNvSpPr>
              <a:spLocks noChangeArrowheads="1"/>
            </p:cNvSpPr>
            <p:nvPr/>
          </p:nvSpPr>
          <p:spPr bwMode="auto">
            <a:xfrm>
              <a:off x="8258140" y="2306979"/>
              <a:ext cx="16190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Co</a:t>
              </a:r>
              <a:endParaRPr lang="en-US" altLang="en-US" sz="1828"/>
            </a:p>
          </p:txBody>
        </p:sp>
        <p:sp>
          <p:nvSpPr>
            <p:cNvPr id="140" name="Rectangle 132"/>
            <p:cNvSpPr>
              <a:spLocks noChangeArrowheads="1"/>
            </p:cNvSpPr>
            <p:nvPr/>
          </p:nvSpPr>
          <p:spPr bwMode="auto">
            <a:xfrm>
              <a:off x="8428002" y="2306979"/>
              <a:ext cx="4648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-</a:t>
              </a:r>
              <a:endParaRPr lang="en-US" altLang="en-US" sz="1828"/>
            </a:p>
          </p:txBody>
        </p:sp>
        <p:sp>
          <p:nvSpPr>
            <p:cNvPr id="141" name="Rectangle 133"/>
            <p:cNvSpPr>
              <a:spLocks noChangeArrowheads="1"/>
            </p:cNvSpPr>
            <p:nvPr/>
          </p:nvSpPr>
          <p:spPr bwMode="auto">
            <a:xfrm>
              <a:off x="8467689" y="2306979"/>
              <a:ext cx="506549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benefits</a:t>
              </a:r>
              <a:endParaRPr lang="en-US" altLang="en-US" sz="1828"/>
            </a:p>
          </p:txBody>
        </p:sp>
        <p:sp>
          <p:nvSpPr>
            <p:cNvPr id="142" name="Rectangle 134"/>
            <p:cNvSpPr>
              <a:spLocks noChangeArrowheads="1"/>
            </p:cNvSpPr>
            <p:nvPr/>
          </p:nvSpPr>
          <p:spPr bwMode="auto">
            <a:xfrm>
              <a:off x="7226270" y="2306979"/>
              <a:ext cx="331822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Costs</a:t>
              </a:r>
              <a:endParaRPr lang="en-US" altLang="en-US" sz="1828"/>
            </a:p>
          </p:txBody>
        </p:sp>
        <p:sp>
          <p:nvSpPr>
            <p:cNvPr id="143" name="Rectangle 135"/>
            <p:cNvSpPr>
              <a:spLocks noChangeArrowheads="1"/>
            </p:cNvSpPr>
            <p:nvPr/>
          </p:nvSpPr>
          <p:spPr bwMode="auto">
            <a:xfrm>
              <a:off x="7696167" y="2306979"/>
              <a:ext cx="509755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Benefits</a:t>
              </a:r>
              <a:endParaRPr lang="en-US" altLang="en-US" sz="1828"/>
            </a:p>
          </p:txBody>
        </p:sp>
        <p:sp>
          <p:nvSpPr>
            <p:cNvPr id="144" name="Rectangle 136"/>
            <p:cNvSpPr>
              <a:spLocks noChangeArrowheads="1"/>
            </p:cNvSpPr>
            <p:nvPr/>
          </p:nvSpPr>
          <p:spPr bwMode="auto">
            <a:xfrm>
              <a:off x="7264369" y="2632417"/>
              <a:ext cx="230832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+++</a:t>
              </a:r>
              <a:endParaRPr lang="en-US" altLang="en-US" sz="1828"/>
            </a:p>
          </p:txBody>
        </p:sp>
        <p:sp>
          <p:nvSpPr>
            <p:cNvPr id="145" name="Rectangle 137"/>
            <p:cNvSpPr>
              <a:spLocks noChangeArrowheads="1"/>
            </p:cNvSpPr>
            <p:nvPr/>
          </p:nvSpPr>
          <p:spPr bwMode="auto">
            <a:xfrm>
              <a:off x="7264369" y="4764433"/>
              <a:ext cx="15388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++</a:t>
              </a:r>
              <a:endParaRPr lang="en-US" altLang="en-US" sz="1828"/>
            </a:p>
          </p:txBody>
        </p:sp>
        <p:sp>
          <p:nvSpPr>
            <p:cNvPr id="146" name="Rectangle 138"/>
            <p:cNvSpPr>
              <a:spLocks noChangeArrowheads="1"/>
            </p:cNvSpPr>
            <p:nvPr/>
          </p:nvSpPr>
          <p:spPr bwMode="auto">
            <a:xfrm>
              <a:off x="8559764" y="2632417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0</a:t>
              </a:r>
              <a:endParaRPr lang="en-US" altLang="en-US" sz="1828"/>
            </a:p>
          </p:txBody>
        </p:sp>
        <p:sp>
          <p:nvSpPr>
            <p:cNvPr id="147" name="Rectangle 139"/>
            <p:cNvSpPr>
              <a:spLocks noChangeArrowheads="1"/>
            </p:cNvSpPr>
            <p:nvPr/>
          </p:nvSpPr>
          <p:spPr bwMode="auto">
            <a:xfrm>
              <a:off x="8532776" y="4724745"/>
              <a:ext cx="4648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-</a:t>
              </a:r>
              <a:endParaRPr lang="en-US" altLang="en-US" sz="1828"/>
            </a:p>
          </p:txBody>
        </p:sp>
        <p:sp>
          <p:nvSpPr>
            <p:cNvPr id="148" name="Rectangle 140"/>
            <p:cNvSpPr>
              <a:spLocks noChangeArrowheads="1"/>
            </p:cNvSpPr>
            <p:nvPr/>
          </p:nvSpPr>
          <p:spPr bwMode="auto">
            <a:xfrm>
              <a:off x="8612151" y="4724745"/>
              <a:ext cx="4648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-</a:t>
              </a:r>
              <a:endParaRPr lang="en-US" altLang="en-US" sz="1828"/>
            </a:p>
          </p:txBody>
        </p:sp>
        <p:sp>
          <p:nvSpPr>
            <p:cNvPr id="149" name="Rectangle 141"/>
            <p:cNvSpPr>
              <a:spLocks noChangeArrowheads="1"/>
            </p:cNvSpPr>
            <p:nvPr/>
          </p:nvSpPr>
          <p:spPr bwMode="auto">
            <a:xfrm>
              <a:off x="8689938" y="4724745"/>
              <a:ext cx="4648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-</a:t>
              </a:r>
              <a:endParaRPr lang="en-US" altLang="en-US" sz="1828"/>
            </a:p>
          </p:txBody>
        </p:sp>
        <p:sp>
          <p:nvSpPr>
            <p:cNvPr id="150" name="Rectangle 142"/>
            <p:cNvSpPr>
              <a:spLocks noChangeArrowheads="1"/>
            </p:cNvSpPr>
            <p:nvPr/>
          </p:nvSpPr>
          <p:spPr bwMode="auto">
            <a:xfrm>
              <a:off x="8559764" y="2921342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0</a:t>
              </a:r>
              <a:endParaRPr lang="en-US" altLang="en-US" sz="1828"/>
            </a:p>
          </p:txBody>
        </p:sp>
        <p:sp>
          <p:nvSpPr>
            <p:cNvPr id="151" name="Rectangle 143"/>
            <p:cNvSpPr>
              <a:spLocks noChangeArrowheads="1"/>
            </p:cNvSpPr>
            <p:nvPr/>
          </p:nvSpPr>
          <p:spPr bwMode="auto">
            <a:xfrm>
              <a:off x="8559764" y="3234080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0</a:t>
              </a:r>
              <a:endParaRPr lang="en-US" altLang="en-US" sz="1828"/>
            </a:p>
          </p:txBody>
        </p:sp>
        <p:sp>
          <p:nvSpPr>
            <p:cNvPr id="152" name="Rectangle 144"/>
            <p:cNvSpPr>
              <a:spLocks noChangeArrowheads="1"/>
            </p:cNvSpPr>
            <p:nvPr/>
          </p:nvSpPr>
          <p:spPr bwMode="auto">
            <a:xfrm>
              <a:off x="8559764" y="3483318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0</a:t>
              </a:r>
              <a:endParaRPr lang="en-US" altLang="en-US" sz="1828"/>
            </a:p>
          </p:txBody>
        </p:sp>
        <p:sp>
          <p:nvSpPr>
            <p:cNvPr id="153" name="Rectangle 145"/>
            <p:cNvSpPr>
              <a:spLocks noChangeArrowheads="1"/>
            </p:cNvSpPr>
            <p:nvPr/>
          </p:nvSpPr>
          <p:spPr bwMode="auto">
            <a:xfrm>
              <a:off x="8559764" y="3757956"/>
              <a:ext cx="4648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-</a:t>
              </a:r>
              <a:endParaRPr lang="en-US" altLang="en-US" sz="1828"/>
            </a:p>
          </p:txBody>
        </p:sp>
        <p:sp>
          <p:nvSpPr>
            <p:cNvPr id="154" name="Rectangle 146"/>
            <p:cNvSpPr>
              <a:spLocks noChangeArrowheads="1"/>
            </p:cNvSpPr>
            <p:nvPr/>
          </p:nvSpPr>
          <p:spPr bwMode="auto">
            <a:xfrm>
              <a:off x="7264369" y="3757956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0</a:t>
              </a:r>
              <a:endParaRPr lang="en-US" altLang="en-US" sz="1828"/>
            </a:p>
          </p:txBody>
        </p:sp>
        <p:sp>
          <p:nvSpPr>
            <p:cNvPr id="155" name="Rectangle 147"/>
            <p:cNvSpPr>
              <a:spLocks noChangeArrowheads="1"/>
            </p:cNvSpPr>
            <p:nvPr/>
          </p:nvSpPr>
          <p:spPr bwMode="auto">
            <a:xfrm>
              <a:off x="7264369" y="3234080"/>
              <a:ext cx="230832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+++</a:t>
              </a:r>
              <a:endParaRPr lang="en-US" altLang="en-US" sz="1828"/>
            </a:p>
          </p:txBody>
        </p:sp>
        <p:sp>
          <p:nvSpPr>
            <p:cNvPr id="156" name="Rectangle 148"/>
            <p:cNvSpPr>
              <a:spLocks noChangeArrowheads="1"/>
            </p:cNvSpPr>
            <p:nvPr/>
          </p:nvSpPr>
          <p:spPr bwMode="auto">
            <a:xfrm>
              <a:off x="7264369" y="2934042"/>
              <a:ext cx="384721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+++++</a:t>
              </a:r>
              <a:endParaRPr lang="en-US" altLang="en-US" sz="1828"/>
            </a:p>
          </p:txBody>
        </p:sp>
        <p:sp>
          <p:nvSpPr>
            <p:cNvPr id="157" name="Rectangle 149"/>
            <p:cNvSpPr>
              <a:spLocks noChangeArrowheads="1"/>
            </p:cNvSpPr>
            <p:nvPr/>
          </p:nvSpPr>
          <p:spPr bwMode="auto">
            <a:xfrm>
              <a:off x="7264369" y="3496018"/>
              <a:ext cx="230832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+++</a:t>
              </a:r>
              <a:endParaRPr lang="en-US" altLang="en-US" sz="1828"/>
            </a:p>
          </p:txBody>
        </p:sp>
        <p:sp>
          <p:nvSpPr>
            <p:cNvPr id="158" name="Rectangle 150"/>
            <p:cNvSpPr>
              <a:spLocks noChangeArrowheads="1"/>
            </p:cNvSpPr>
            <p:nvPr/>
          </p:nvSpPr>
          <p:spPr bwMode="auto">
            <a:xfrm>
              <a:off x="7958104" y="2632417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+</a:t>
              </a:r>
              <a:endParaRPr lang="en-US" altLang="en-US" sz="1828"/>
            </a:p>
          </p:txBody>
        </p:sp>
        <p:sp>
          <p:nvSpPr>
            <p:cNvPr id="159" name="Rectangle 151"/>
            <p:cNvSpPr>
              <a:spLocks noChangeArrowheads="1"/>
            </p:cNvSpPr>
            <p:nvPr/>
          </p:nvSpPr>
          <p:spPr bwMode="auto">
            <a:xfrm>
              <a:off x="7931116" y="4724745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+</a:t>
              </a:r>
              <a:endParaRPr lang="en-US" altLang="en-US" sz="1828"/>
            </a:p>
          </p:txBody>
        </p:sp>
        <p:sp>
          <p:nvSpPr>
            <p:cNvPr id="160" name="Rectangle 152"/>
            <p:cNvSpPr>
              <a:spLocks noChangeArrowheads="1"/>
            </p:cNvSpPr>
            <p:nvPr/>
          </p:nvSpPr>
          <p:spPr bwMode="auto">
            <a:xfrm>
              <a:off x="7958104" y="2921342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0</a:t>
              </a:r>
              <a:endParaRPr lang="en-US" altLang="en-US" sz="1828"/>
            </a:p>
          </p:txBody>
        </p:sp>
        <p:sp>
          <p:nvSpPr>
            <p:cNvPr id="161" name="Rectangle 153"/>
            <p:cNvSpPr>
              <a:spLocks noChangeArrowheads="1"/>
            </p:cNvSpPr>
            <p:nvPr/>
          </p:nvSpPr>
          <p:spPr bwMode="auto">
            <a:xfrm>
              <a:off x="7958104" y="3234080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0</a:t>
              </a:r>
              <a:endParaRPr lang="en-US" altLang="en-US" sz="1828"/>
            </a:p>
          </p:txBody>
        </p:sp>
        <p:sp>
          <p:nvSpPr>
            <p:cNvPr id="162" name="Rectangle 154"/>
            <p:cNvSpPr>
              <a:spLocks noChangeArrowheads="1"/>
            </p:cNvSpPr>
            <p:nvPr/>
          </p:nvSpPr>
          <p:spPr bwMode="auto">
            <a:xfrm>
              <a:off x="7958104" y="3483318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0</a:t>
              </a:r>
              <a:endParaRPr lang="en-US" altLang="en-US" sz="1828"/>
            </a:p>
          </p:txBody>
        </p:sp>
        <p:sp>
          <p:nvSpPr>
            <p:cNvPr id="163" name="Rectangle 155"/>
            <p:cNvSpPr>
              <a:spLocks noChangeArrowheads="1"/>
            </p:cNvSpPr>
            <p:nvPr/>
          </p:nvSpPr>
          <p:spPr bwMode="auto">
            <a:xfrm>
              <a:off x="7958104" y="3757956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0</a:t>
              </a:r>
              <a:endParaRPr lang="en-US" altLang="en-US" sz="1828"/>
            </a:p>
          </p:txBody>
        </p:sp>
        <p:sp>
          <p:nvSpPr>
            <p:cNvPr id="164" name="Rectangle 156"/>
            <p:cNvSpPr>
              <a:spLocks noChangeArrowheads="1"/>
            </p:cNvSpPr>
            <p:nvPr/>
          </p:nvSpPr>
          <p:spPr bwMode="auto">
            <a:xfrm>
              <a:off x="6389661" y="2084728"/>
              <a:ext cx="849592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Time horizon </a:t>
              </a:r>
              <a:endParaRPr lang="en-US" altLang="en-US" sz="1828"/>
            </a:p>
          </p:txBody>
        </p:sp>
        <p:sp>
          <p:nvSpPr>
            <p:cNvPr id="165" name="Rectangle 157"/>
            <p:cNvSpPr>
              <a:spLocks noChangeArrowheads="1"/>
            </p:cNvSpPr>
            <p:nvPr/>
          </p:nvSpPr>
          <p:spPr bwMode="auto">
            <a:xfrm>
              <a:off x="7264369" y="2084728"/>
              <a:ext cx="26609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100 </a:t>
              </a:r>
              <a:endParaRPr lang="en-US" altLang="en-US" sz="1828"/>
            </a:p>
          </p:txBody>
        </p:sp>
        <p:sp>
          <p:nvSpPr>
            <p:cNvPr id="166" name="Rectangle 158"/>
            <p:cNvSpPr>
              <a:spLocks noChangeArrowheads="1"/>
            </p:cNvSpPr>
            <p:nvPr/>
          </p:nvSpPr>
          <p:spPr bwMode="auto">
            <a:xfrm>
              <a:off x="7539006" y="2084728"/>
              <a:ext cx="331822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years</a:t>
              </a:r>
              <a:endParaRPr lang="en-US" altLang="en-US" sz="1828"/>
            </a:p>
          </p:txBody>
        </p:sp>
        <p:sp>
          <p:nvSpPr>
            <p:cNvPr id="167" name="Oval 159"/>
            <p:cNvSpPr>
              <a:spLocks noChangeArrowheads="1"/>
            </p:cNvSpPr>
            <p:nvPr/>
          </p:nvSpPr>
          <p:spPr bwMode="auto">
            <a:xfrm>
              <a:off x="6891309" y="4531070"/>
              <a:ext cx="147637" cy="14763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68" name="Oval 160"/>
            <p:cNvSpPr>
              <a:spLocks noChangeArrowheads="1"/>
            </p:cNvSpPr>
            <p:nvPr/>
          </p:nvSpPr>
          <p:spPr bwMode="auto">
            <a:xfrm>
              <a:off x="6891309" y="4531070"/>
              <a:ext cx="147637" cy="147638"/>
            </a:xfrm>
            <a:prstGeom prst="ellipse">
              <a:avLst/>
            </a:prstGeom>
            <a:noFill/>
            <a:ln w="53975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69" name="Oval 161"/>
            <p:cNvSpPr>
              <a:spLocks noChangeArrowheads="1"/>
            </p:cNvSpPr>
            <p:nvPr/>
          </p:nvSpPr>
          <p:spPr bwMode="auto">
            <a:xfrm>
              <a:off x="6645247" y="4037356"/>
              <a:ext cx="147637" cy="149225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70" name="Oval 162"/>
            <p:cNvSpPr>
              <a:spLocks noChangeArrowheads="1"/>
            </p:cNvSpPr>
            <p:nvPr/>
          </p:nvSpPr>
          <p:spPr bwMode="auto">
            <a:xfrm>
              <a:off x="6645247" y="4037356"/>
              <a:ext cx="147637" cy="147638"/>
            </a:xfrm>
            <a:prstGeom prst="ellipse">
              <a:avLst/>
            </a:prstGeom>
            <a:noFill/>
            <a:ln w="53975" cap="rnd">
              <a:solidFill>
                <a:srgbClr val="33CC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71" name="Oval 163"/>
            <p:cNvSpPr>
              <a:spLocks noChangeArrowheads="1"/>
            </p:cNvSpPr>
            <p:nvPr/>
          </p:nvSpPr>
          <p:spPr bwMode="auto">
            <a:xfrm>
              <a:off x="6891309" y="4037356"/>
              <a:ext cx="147637" cy="149225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72" name="Oval 164"/>
            <p:cNvSpPr>
              <a:spLocks noChangeArrowheads="1"/>
            </p:cNvSpPr>
            <p:nvPr/>
          </p:nvSpPr>
          <p:spPr bwMode="auto">
            <a:xfrm>
              <a:off x="6891309" y="4037356"/>
              <a:ext cx="147637" cy="147638"/>
            </a:xfrm>
            <a:prstGeom prst="ellipse">
              <a:avLst/>
            </a:prstGeom>
            <a:noFill/>
            <a:ln w="53975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73" name="Oval 165"/>
            <p:cNvSpPr>
              <a:spLocks noChangeArrowheads="1"/>
            </p:cNvSpPr>
            <p:nvPr/>
          </p:nvSpPr>
          <p:spPr bwMode="auto">
            <a:xfrm>
              <a:off x="6891309" y="4285007"/>
              <a:ext cx="147637" cy="14763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74" name="Oval 166"/>
            <p:cNvSpPr>
              <a:spLocks noChangeArrowheads="1"/>
            </p:cNvSpPr>
            <p:nvPr/>
          </p:nvSpPr>
          <p:spPr bwMode="auto">
            <a:xfrm>
              <a:off x="6891309" y="4285007"/>
              <a:ext cx="147637" cy="147638"/>
            </a:xfrm>
            <a:prstGeom prst="ellipse">
              <a:avLst/>
            </a:prstGeom>
            <a:noFill/>
            <a:ln w="53975" cap="rnd">
              <a:solidFill>
                <a:srgbClr val="FFC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75" name="Oval 167"/>
            <p:cNvSpPr>
              <a:spLocks noChangeArrowheads="1"/>
            </p:cNvSpPr>
            <p:nvPr/>
          </p:nvSpPr>
          <p:spPr bwMode="auto">
            <a:xfrm>
              <a:off x="6645247" y="4285007"/>
              <a:ext cx="147637" cy="14763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76" name="Oval 168"/>
            <p:cNvSpPr>
              <a:spLocks noChangeArrowheads="1"/>
            </p:cNvSpPr>
            <p:nvPr/>
          </p:nvSpPr>
          <p:spPr bwMode="auto">
            <a:xfrm>
              <a:off x="6645247" y="4285007"/>
              <a:ext cx="147637" cy="147638"/>
            </a:xfrm>
            <a:prstGeom prst="ellipse">
              <a:avLst/>
            </a:prstGeom>
            <a:noFill/>
            <a:ln w="53975" cap="rnd">
              <a:solidFill>
                <a:srgbClr val="33CC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77" name="Oval 169"/>
            <p:cNvSpPr>
              <a:spLocks noChangeArrowheads="1"/>
            </p:cNvSpPr>
            <p:nvPr/>
          </p:nvSpPr>
          <p:spPr bwMode="auto">
            <a:xfrm>
              <a:off x="6645247" y="4531070"/>
              <a:ext cx="147637" cy="14763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78" name="Oval 170"/>
            <p:cNvSpPr>
              <a:spLocks noChangeArrowheads="1"/>
            </p:cNvSpPr>
            <p:nvPr/>
          </p:nvSpPr>
          <p:spPr bwMode="auto">
            <a:xfrm>
              <a:off x="6645247" y="4531070"/>
              <a:ext cx="147637" cy="147638"/>
            </a:xfrm>
            <a:prstGeom prst="ellipse">
              <a:avLst/>
            </a:prstGeom>
            <a:noFill/>
            <a:ln w="53975" cap="rnd">
              <a:solidFill>
                <a:srgbClr val="33CC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79" name="Rectangle 171"/>
            <p:cNvSpPr>
              <a:spLocks noChangeArrowheads="1"/>
            </p:cNvSpPr>
            <p:nvPr/>
          </p:nvSpPr>
          <p:spPr bwMode="auto">
            <a:xfrm>
              <a:off x="6427761" y="4019894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6</a:t>
              </a:r>
              <a:endParaRPr lang="en-US" altLang="en-US" sz="1828"/>
            </a:p>
          </p:txBody>
        </p:sp>
        <p:sp>
          <p:nvSpPr>
            <p:cNvPr id="180" name="Rectangle 172"/>
            <p:cNvSpPr>
              <a:spLocks noChangeArrowheads="1"/>
            </p:cNvSpPr>
            <p:nvPr/>
          </p:nvSpPr>
          <p:spPr bwMode="auto">
            <a:xfrm>
              <a:off x="6427761" y="4280244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7</a:t>
              </a:r>
              <a:endParaRPr lang="en-US" altLang="en-US" sz="1828"/>
            </a:p>
          </p:txBody>
        </p:sp>
        <p:sp>
          <p:nvSpPr>
            <p:cNvPr id="181" name="Rectangle 173"/>
            <p:cNvSpPr>
              <a:spLocks noChangeArrowheads="1"/>
            </p:cNvSpPr>
            <p:nvPr/>
          </p:nvSpPr>
          <p:spPr bwMode="auto">
            <a:xfrm>
              <a:off x="6427761" y="4516782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8</a:t>
              </a:r>
              <a:endParaRPr lang="en-US" altLang="en-US" sz="1828"/>
            </a:p>
          </p:txBody>
        </p:sp>
        <p:sp>
          <p:nvSpPr>
            <p:cNvPr id="182" name="Rectangle 174"/>
            <p:cNvSpPr>
              <a:spLocks noChangeArrowheads="1"/>
            </p:cNvSpPr>
            <p:nvPr/>
          </p:nvSpPr>
          <p:spPr bwMode="auto">
            <a:xfrm>
              <a:off x="8559764" y="4019894"/>
              <a:ext cx="4648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-</a:t>
              </a:r>
              <a:endParaRPr lang="en-US" altLang="en-US" sz="1828"/>
            </a:p>
          </p:txBody>
        </p:sp>
        <p:sp>
          <p:nvSpPr>
            <p:cNvPr id="183" name="Rectangle 175"/>
            <p:cNvSpPr>
              <a:spLocks noChangeArrowheads="1"/>
            </p:cNvSpPr>
            <p:nvPr/>
          </p:nvSpPr>
          <p:spPr bwMode="auto">
            <a:xfrm>
              <a:off x="8559764" y="4215157"/>
              <a:ext cx="4648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-</a:t>
              </a:r>
              <a:endParaRPr lang="en-US" altLang="en-US" sz="1828"/>
            </a:p>
          </p:txBody>
        </p:sp>
        <p:sp>
          <p:nvSpPr>
            <p:cNvPr id="184" name="Rectangle 176"/>
            <p:cNvSpPr>
              <a:spLocks noChangeArrowheads="1"/>
            </p:cNvSpPr>
            <p:nvPr/>
          </p:nvSpPr>
          <p:spPr bwMode="auto">
            <a:xfrm>
              <a:off x="8532776" y="4516782"/>
              <a:ext cx="4648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-</a:t>
              </a:r>
              <a:endParaRPr lang="en-US" altLang="en-US" sz="1828"/>
            </a:p>
          </p:txBody>
        </p:sp>
        <p:sp>
          <p:nvSpPr>
            <p:cNvPr id="185" name="Rectangle 177"/>
            <p:cNvSpPr>
              <a:spLocks noChangeArrowheads="1"/>
            </p:cNvSpPr>
            <p:nvPr/>
          </p:nvSpPr>
          <p:spPr bwMode="auto">
            <a:xfrm>
              <a:off x="8612151" y="4516782"/>
              <a:ext cx="4648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-</a:t>
              </a:r>
              <a:endParaRPr lang="en-US" altLang="en-US" sz="1828"/>
            </a:p>
          </p:txBody>
        </p:sp>
        <p:sp>
          <p:nvSpPr>
            <p:cNvPr id="186" name="Rectangle 178"/>
            <p:cNvSpPr>
              <a:spLocks noChangeArrowheads="1"/>
            </p:cNvSpPr>
            <p:nvPr/>
          </p:nvSpPr>
          <p:spPr bwMode="auto">
            <a:xfrm>
              <a:off x="8689938" y="4516782"/>
              <a:ext cx="4648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-</a:t>
              </a:r>
              <a:endParaRPr lang="en-US" altLang="en-US" sz="1828"/>
            </a:p>
          </p:txBody>
        </p:sp>
        <p:sp>
          <p:nvSpPr>
            <p:cNvPr id="187" name="Rectangle 179"/>
            <p:cNvSpPr>
              <a:spLocks noChangeArrowheads="1"/>
            </p:cNvSpPr>
            <p:nvPr/>
          </p:nvSpPr>
          <p:spPr bwMode="auto">
            <a:xfrm>
              <a:off x="7264369" y="4516782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+</a:t>
              </a:r>
              <a:endParaRPr lang="en-US" altLang="en-US" sz="1828"/>
            </a:p>
          </p:txBody>
        </p:sp>
        <p:sp>
          <p:nvSpPr>
            <p:cNvPr id="188" name="Rectangle 180"/>
            <p:cNvSpPr>
              <a:spLocks noChangeArrowheads="1"/>
            </p:cNvSpPr>
            <p:nvPr/>
          </p:nvSpPr>
          <p:spPr bwMode="auto">
            <a:xfrm>
              <a:off x="7264369" y="4254844"/>
              <a:ext cx="230832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+++</a:t>
              </a:r>
              <a:endParaRPr lang="en-US" altLang="en-US" sz="1828"/>
            </a:p>
          </p:txBody>
        </p:sp>
        <p:sp>
          <p:nvSpPr>
            <p:cNvPr id="189" name="Rectangle 181"/>
            <p:cNvSpPr>
              <a:spLocks noChangeArrowheads="1"/>
            </p:cNvSpPr>
            <p:nvPr/>
          </p:nvSpPr>
          <p:spPr bwMode="auto">
            <a:xfrm>
              <a:off x="7264369" y="4019894"/>
              <a:ext cx="307777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++++</a:t>
              </a:r>
              <a:endParaRPr lang="en-US" altLang="en-US" sz="1828"/>
            </a:p>
          </p:txBody>
        </p:sp>
        <p:sp>
          <p:nvSpPr>
            <p:cNvPr id="190" name="Rectangle 182"/>
            <p:cNvSpPr>
              <a:spLocks noChangeArrowheads="1"/>
            </p:cNvSpPr>
            <p:nvPr/>
          </p:nvSpPr>
          <p:spPr bwMode="auto">
            <a:xfrm>
              <a:off x="7958104" y="4019894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0</a:t>
              </a:r>
              <a:endParaRPr lang="en-US" altLang="en-US" sz="1828"/>
            </a:p>
          </p:txBody>
        </p:sp>
        <p:sp>
          <p:nvSpPr>
            <p:cNvPr id="191" name="Rectangle 183"/>
            <p:cNvSpPr>
              <a:spLocks noChangeArrowheads="1"/>
            </p:cNvSpPr>
            <p:nvPr/>
          </p:nvSpPr>
          <p:spPr bwMode="auto">
            <a:xfrm>
              <a:off x="7958104" y="4242144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0</a:t>
              </a:r>
              <a:endParaRPr lang="en-US" altLang="en-US" sz="1828"/>
            </a:p>
          </p:txBody>
        </p:sp>
        <p:sp>
          <p:nvSpPr>
            <p:cNvPr id="192" name="Rectangle 184"/>
            <p:cNvSpPr>
              <a:spLocks noChangeArrowheads="1"/>
            </p:cNvSpPr>
            <p:nvPr/>
          </p:nvSpPr>
          <p:spPr bwMode="auto">
            <a:xfrm>
              <a:off x="7931116" y="4516782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+</a:t>
              </a:r>
              <a:endParaRPr lang="en-US" altLang="en-US" sz="1828"/>
            </a:p>
          </p:txBody>
        </p:sp>
      </p:grpSp>
    </p:spTree>
    <p:extLst>
      <p:ext uri="{BB962C8B-B14F-4D97-AF65-F5344CB8AC3E}">
        <p14:creationId xmlns:p14="http://schemas.microsoft.com/office/powerpoint/2010/main" val="4054664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C4D35E-7840-E446-9D2B-DF93F16EB2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023D2E-D176-FC44-B3A8-EE956C30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sz="3200" dirty="0"/>
            </a:br>
            <a:r>
              <a:rPr lang="en-GB" sz="3200" dirty="0"/>
              <a:t>Exploratory scenario thinking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B05D47-35D8-5644-803C-E87211A746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767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sz="1687" dirty="0"/>
              <a:t>Imagine you are a flood risk manager. You need to decide on an investment in dikes for the coming ten years. You have been given the following information</a:t>
            </a:r>
          </a:p>
          <a:p>
            <a:endParaRPr lang="en-US" sz="1687" dirty="0"/>
          </a:p>
          <a:p>
            <a:pPr marL="321457" indent="-321457">
              <a:buFont typeface="Arial"/>
              <a:buChar char="•"/>
            </a:pPr>
            <a:r>
              <a:rPr lang="en-US" sz="1687" dirty="0"/>
              <a:t>Chance of a severe flood is 1 in 6</a:t>
            </a:r>
          </a:p>
          <a:p>
            <a:pPr marL="321457" indent="-321457">
              <a:buFont typeface="Arial"/>
              <a:buChar char="•"/>
            </a:pPr>
            <a:r>
              <a:rPr lang="en-US" sz="1687" dirty="0"/>
              <a:t>Damage in case of a flood is 1 million </a:t>
            </a:r>
          </a:p>
          <a:p>
            <a:pPr marL="321457" indent="-321457">
              <a:buFont typeface="Arial"/>
              <a:buChar char="•"/>
            </a:pPr>
            <a:r>
              <a:rPr lang="en-US" sz="1687" dirty="0"/>
              <a:t>Costs of investment in dikes is 1.3 million</a:t>
            </a:r>
          </a:p>
          <a:p>
            <a:pPr marL="321457" indent="-321457">
              <a:buFont typeface="Arial"/>
              <a:buChar char="•"/>
            </a:pPr>
            <a:r>
              <a:rPr lang="en-US" sz="1687" dirty="0"/>
              <a:t>If dikes are built, chance of flood falls below 1 in 50</a:t>
            </a:r>
          </a:p>
          <a:p>
            <a:pPr marL="321457" indent="-321457">
              <a:buFont typeface="Arial"/>
              <a:buChar char="•"/>
            </a:pPr>
            <a:r>
              <a:rPr lang="en-US" sz="1687" dirty="0"/>
              <a:t>Assume a 10-year planning horizon</a:t>
            </a:r>
          </a:p>
          <a:p>
            <a:pPr marL="321457" indent="-321457">
              <a:buFont typeface="Arial"/>
              <a:buChar char="•"/>
            </a:pPr>
            <a:endParaRPr lang="en-US" sz="1687" dirty="0"/>
          </a:p>
          <a:p>
            <a:r>
              <a:rPr lang="en-US" sz="1687" dirty="0"/>
              <a:t>Will you invest in the dikes?</a:t>
            </a:r>
          </a:p>
        </p:txBody>
      </p:sp>
      <p:pic>
        <p:nvPicPr>
          <p:cNvPr id="5" name="Picture 4" descr="7b447284baa28ce05cb522dac3861f70d296960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711" y="4202349"/>
            <a:ext cx="2264496" cy="22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821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55472-4D49-7B41-83E1-48080E844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lnSpc>
                <a:spcPct val="114000"/>
              </a:lnSpc>
            </a:pPr>
            <a:endParaRPr lang="en-GB" sz="3094" dirty="0"/>
          </a:p>
          <a:p>
            <a:pPr marL="0" indent="0" algn="ctr">
              <a:lnSpc>
                <a:spcPct val="114000"/>
              </a:lnSpc>
              <a:buNone/>
            </a:pPr>
            <a:r>
              <a:rPr lang="en-GB" sz="3094" dirty="0"/>
              <a:t>Often, more information can be captured in an ensemble of alternative plausible models than can be captured by any individual model. </a:t>
            </a:r>
          </a:p>
          <a:p>
            <a:endParaRPr lang="en-US" sz="3094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7F0E3FF-241E-8543-9EAF-5DC88388226E}"/>
              </a:ext>
            </a:extLst>
          </p:cNvPr>
          <p:cNvSpPr txBox="1">
            <a:spLocks/>
          </p:cNvSpPr>
          <p:nvPr/>
        </p:nvSpPr>
        <p:spPr>
          <a:xfrm>
            <a:off x="6551676" y="6154928"/>
            <a:ext cx="3982512" cy="703072"/>
          </a:xfrm>
          <a:prstGeom prst="rect">
            <a:avLst/>
          </a:prstGeom>
          <a:noFill/>
        </p:spPr>
        <p:txBody>
          <a:bodyPr vert="horz" lIns="64294" tIns="32147" rIns="64294" bIns="32147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r"/>
            <a:r>
              <a:rPr lang="en-US" sz="844" dirty="0" err="1">
                <a:solidFill>
                  <a:schemeClr val="bg1">
                    <a:lumMod val="75000"/>
                  </a:schemeClr>
                </a:solidFill>
              </a:rPr>
              <a:t>Bankes</a:t>
            </a:r>
            <a:r>
              <a:rPr lang="en-US" sz="844" dirty="0">
                <a:solidFill>
                  <a:schemeClr val="bg1">
                    <a:lumMod val="75000"/>
                  </a:schemeClr>
                </a:solidFill>
              </a:rPr>
              <a:t> (2002) 10.1073􏰅pnas.092081399</a:t>
            </a:r>
          </a:p>
        </p:txBody>
      </p:sp>
    </p:spTree>
    <p:extLst>
      <p:ext uri="{BB962C8B-B14F-4D97-AF65-F5344CB8AC3E}">
        <p14:creationId xmlns:p14="http://schemas.microsoft.com/office/powerpoint/2010/main" val="3063823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XLRM framework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190" y="1231900"/>
            <a:ext cx="8917620" cy="40933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2004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model as a function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type="body" orient="vert" idx="1"/>
          </p:nvPr>
        </p:nvSpPr>
        <p:spPr>
          <a:xfrm>
            <a:off x="698500" y="2932771"/>
            <a:ext cx="10773500" cy="3015592"/>
          </a:xfrm>
        </p:spPr>
        <p:txBody>
          <a:bodyPr/>
          <a:lstStyle/>
          <a:p>
            <a:r>
              <a:rPr lang="en-US" dirty="0"/>
              <a:t>X : uncertainties</a:t>
            </a:r>
          </a:p>
          <a:p>
            <a:pPr marL="707555" lvl="1" indent="-321457">
              <a:buFont typeface="Arial"/>
              <a:buChar char="•"/>
            </a:pPr>
            <a:r>
              <a:rPr lang="en-US" dirty="0"/>
              <a:t>Model structure uncertainties as well as exogenous forces</a:t>
            </a:r>
          </a:p>
          <a:p>
            <a:pPr marL="707555" lvl="1" indent="-321457">
              <a:buFont typeface="Arial"/>
              <a:buChar char="•"/>
            </a:pPr>
            <a:r>
              <a:rPr lang="en-US" dirty="0"/>
              <a:t>A point in uncertainty space is called a scenario</a:t>
            </a:r>
          </a:p>
          <a:p>
            <a:r>
              <a:rPr lang="en-US" dirty="0"/>
              <a:t>L : levers</a:t>
            </a:r>
          </a:p>
          <a:p>
            <a:pPr marL="707555" lvl="1" indent="-321457">
              <a:buFont typeface="Arial"/>
              <a:buChar char="•"/>
            </a:pPr>
            <a:r>
              <a:rPr lang="en-US" dirty="0"/>
              <a:t>A point in lever space is called a policy</a:t>
            </a:r>
          </a:p>
          <a:p>
            <a:pPr marL="707555" lvl="1" indent="-321457">
              <a:buFont typeface="Arial"/>
              <a:buChar char="•"/>
            </a:pPr>
            <a:r>
              <a:rPr lang="en-US" dirty="0"/>
              <a:t>Policies to be tested over the uncertainties</a:t>
            </a:r>
          </a:p>
          <a:p>
            <a:r>
              <a:rPr lang="en-US" dirty="0"/>
              <a:t>M :  outcomes</a:t>
            </a:r>
          </a:p>
          <a:p>
            <a:pPr marL="707555" lvl="1" indent="-321457">
              <a:buFont typeface="Arial"/>
              <a:buChar char="•"/>
            </a:pPr>
            <a:r>
              <a:rPr lang="en-US" dirty="0"/>
              <a:t>Outcomes of interest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037" y="1454406"/>
            <a:ext cx="4529639" cy="171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22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modelling in a nutshell</a:t>
            </a:r>
          </a:p>
        </p:txBody>
      </p:sp>
      <p:pic>
        <p:nvPicPr>
          <p:cNvPr id="4" name="Content Placeholder 3" descr="fig1.png_highre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034" b="-16034"/>
          <a:stretch>
            <a:fillRect/>
          </a:stretch>
        </p:blipFill>
        <p:spPr>
          <a:xfrm>
            <a:off x="2340000" y="1260000"/>
            <a:ext cx="7532821" cy="5133600"/>
          </a:xfrm>
        </p:spPr>
      </p:pic>
    </p:spTree>
    <p:extLst>
      <p:ext uri="{BB962C8B-B14F-4D97-AF65-F5344CB8AC3E}">
        <p14:creationId xmlns:p14="http://schemas.microsoft.com/office/powerpoint/2010/main" val="2833285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modelling in a nutshell</a:t>
            </a:r>
          </a:p>
        </p:txBody>
      </p:sp>
      <p:pic>
        <p:nvPicPr>
          <p:cNvPr id="6" name="Content Placeholder 3" descr="fig3.png_highres.png">
            <a:extLst>
              <a:ext uri="{FF2B5EF4-FFF2-40B4-BE49-F238E27FC236}">
                <a16:creationId xmlns:a16="http://schemas.microsoft.com/office/drawing/2014/main" id="{FC9D4D3F-AEF2-F14D-8933-53D3B768C5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021" b="-16021"/>
          <a:stretch>
            <a:fillRect/>
          </a:stretch>
        </p:blipFill>
        <p:spPr>
          <a:xfrm>
            <a:off x="2340000" y="1260000"/>
            <a:ext cx="7531100" cy="5131416"/>
          </a:xfrm>
        </p:spPr>
      </p:pic>
    </p:spTree>
    <p:extLst>
      <p:ext uri="{BB962C8B-B14F-4D97-AF65-F5344CB8AC3E}">
        <p14:creationId xmlns:p14="http://schemas.microsoft.com/office/powerpoint/2010/main" val="3617366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modelling in a nutshell</a:t>
            </a:r>
          </a:p>
        </p:txBody>
      </p:sp>
      <p:pic>
        <p:nvPicPr>
          <p:cNvPr id="9" name="Content Placeholder 3" descr="fig4.png_highres.png">
            <a:extLst>
              <a:ext uri="{FF2B5EF4-FFF2-40B4-BE49-F238E27FC236}">
                <a16:creationId xmlns:a16="http://schemas.microsoft.com/office/drawing/2014/main" id="{E947516E-7B48-DD40-A48E-6137B5F34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021" b="-16021"/>
          <a:stretch>
            <a:fillRect/>
          </a:stretch>
        </p:blipFill>
        <p:spPr>
          <a:xfrm>
            <a:off x="2340000" y="1260000"/>
            <a:ext cx="7509600" cy="5132460"/>
          </a:xfrm>
        </p:spPr>
      </p:pic>
    </p:spTree>
    <p:extLst>
      <p:ext uri="{BB962C8B-B14F-4D97-AF65-F5344CB8AC3E}">
        <p14:creationId xmlns:p14="http://schemas.microsoft.com/office/powerpoint/2010/main" val="20547716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modelling in a nutshell: scenario discovery</a:t>
            </a:r>
          </a:p>
        </p:txBody>
      </p:sp>
      <p:pic>
        <p:nvPicPr>
          <p:cNvPr id="6" name="Content Placeholder 3" descr="fig5.png_highres.png">
            <a:extLst>
              <a:ext uri="{FF2B5EF4-FFF2-40B4-BE49-F238E27FC236}">
                <a16:creationId xmlns:a16="http://schemas.microsoft.com/office/drawing/2014/main" id="{7ACE87B0-D5B7-DD40-A743-5A1038DB49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849" b="-23849"/>
          <a:stretch>
            <a:fillRect/>
          </a:stretch>
        </p:blipFill>
        <p:spPr>
          <a:xfrm>
            <a:off x="2340000" y="1260000"/>
            <a:ext cx="7511268" cy="5133600"/>
          </a:xfrm>
        </p:spPr>
      </p:pic>
    </p:spTree>
    <p:extLst>
      <p:ext uri="{BB962C8B-B14F-4D97-AF65-F5344CB8AC3E}">
        <p14:creationId xmlns:p14="http://schemas.microsoft.com/office/powerpoint/2010/main" val="42621445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modelling in a nutshell: scenario discovery</a:t>
            </a:r>
          </a:p>
        </p:txBody>
      </p:sp>
      <p:pic>
        <p:nvPicPr>
          <p:cNvPr id="6" name="Content Placeholder 3" descr="fig6.png_highres.png">
            <a:extLst>
              <a:ext uri="{FF2B5EF4-FFF2-40B4-BE49-F238E27FC236}">
                <a16:creationId xmlns:a16="http://schemas.microsoft.com/office/drawing/2014/main" id="{DCB1B37C-7784-5944-84FB-BE3E1DECBC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021" b="-16021"/>
          <a:stretch>
            <a:fillRect/>
          </a:stretch>
        </p:blipFill>
        <p:spPr>
          <a:xfrm>
            <a:off x="2340000" y="1260000"/>
            <a:ext cx="7509600" cy="5132460"/>
          </a:xfrm>
        </p:spPr>
      </p:pic>
    </p:spTree>
    <p:extLst>
      <p:ext uri="{BB962C8B-B14F-4D97-AF65-F5344CB8AC3E}">
        <p14:creationId xmlns:p14="http://schemas.microsoft.com/office/powerpoint/2010/main" val="2091158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modelling in a nutshell: scenario discovery</a:t>
            </a:r>
          </a:p>
        </p:txBody>
      </p:sp>
      <p:pic>
        <p:nvPicPr>
          <p:cNvPr id="6" name="Content Placeholder 3" descr="fig7.png_highres.png">
            <a:extLst>
              <a:ext uri="{FF2B5EF4-FFF2-40B4-BE49-F238E27FC236}">
                <a16:creationId xmlns:a16="http://schemas.microsoft.com/office/drawing/2014/main" id="{07745C3C-BF1B-E846-A293-5FAE4B0BBC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021" b="-16021"/>
          <a:stretch>
            <a:fillRect/>
          </a:stretch>
        </p:blipFill>
        <p:spPr>
          <a:xfrm>
            <a:off x="2340000" y="1260000"/>
            <a:ext cx="7511268" cy="5133600"/>
          </a:xfrm>
        </p:spPr>
      </p:pic>
    </p:spTree>
    <p:extLst>
      <p:ext uri="{BB962C8B-B14F-4D97-AF65-F5344CB8AC3E}">
        <p14:creationId xmlns:p14="http://schemas.microsoft.com/office/powerpoint/2010/main" val="41828579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modelling in a nutshell: scenario discovery</a:t>
            </a:r>
          </a:p>
        </p:txBody>
      </p:sp>
      <p:pic>
        <p:nvPicPr>
          <p:cNvPr id="6" name="Content Placeholder 5" descr="fig8_highres.png">
            <a:extLst>
              <a:ext uri="{FF2B5EF4-FFF2-40B4-BE49-F238E27FC236}">
                <a16:creationId xmlns:a16="http://schemas.microsoft.com/office/drawing/2014/main" id="{AFB203E9-0A55-E04E-8353-0743570FE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046" b="-16046"/>
          <a:stretch>
            <a:fillRect/>
          </a:stretch>
        </p:blipFill>
        <p:spPr>
          <a:xfrm>
            <a:off x="2340000" y="1260000"/>
            <a:ext cx="7509600" cy="5132460"/>
          </a:xfrm>
        </p:spPr>
      </p:pic>
    </p:spTree>
    <p:extLst>
      <p:ext uri="{BB962C8B-B14F-4D97-AF65-F5344CB8AC3E}">
        <p14:creationId xmlns:p14="http://schemas.microsoft.com/office/powerpoint/2010/main" val="2035974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sz="1687" dirty="0"/>
              <a:t>Imagine you are a flood risk manager. You need to decide on an investment in dikes for the coming ten years. You have been given the following information</a:t>
            </a:r>
          </a:p>
          <a:p>
            <a:endParaRPr lang="en-US" sz="1687" dirty="0"/>
          </a:p>
          <a:p>
            <a:pPr marL="321457" indent="-321457">
              <a:buFont typeface="Arial"/>
              <a:buChar char="•"/>
            </a:pPr>
            <a:r>
              <a:rPr lang="en-US" sz="1687" dirty="0"/>
              <a:t>According to a first group of experts, the chance of a severe flood is 1 in 6</a:t>
            </a:r>
          </a:p>
          <a:p>
            <a:pPr marL="321457" indent="-321457">
              <a:buFont typeface="Arial"/>
              <a:buChar char="•"/>
            </a:pPr>
            <a:r>
              <a:rPr lang="en-US" sz="1687" dirty="0"/>
              <a:t>According to a second group of experts, the chance of a severe flood is 1 in 10</a:t>
            </a:r>
          </a:p>
          <a:p>
            <a:pPr marL="321457" indent="-321457">
              <a:buFont typeface="Arial"/>
              <a:buChar char="•"/>
            </a:pPr>
            <a:r>
              <a:rPr lang="en-US" sz="1687" dirty="0"/>
              <a:t>Damage in case of a flood is 1 million </a:t>
            </a:r>
          </a:p>
          <a:p>
            <a:pPr marL="321457" indent="-321457">
              <a:buFont typeface="Arial"/>
              <a:buChar char="•"/>
            </a:pPr>
            <a:r>
              <a:rPr lang="en-US" sz="1687" dirty="0"/>
              <a:t>Costs of investment in dikes is 1.3 million</a:t>
            </a:r>
          </a:p>
          <a:p>
            <a:pPr marL="321457" indent="-321457">
              <a:buFont typeface="Arial"/>
              <a:buChar char="•"/>
            </a:pPr>
            <a:r>
              <a:rPr lang="en-US" sz="1687" dirty="0"/>
              <a:t>If dikes are built, chance of flood falls below 1 in 50</a:t>
            </a:r>
          </a:p>
          <a:p>
            <a:r>
              <a:rPr lang="en-US" sz="1687" dirty="0"/>
              <a:t>Will you invest in the dikes?</a:t>
            </a:r>
          </a:p>
        </p:txBody>
      </p:sp>
      <p:pic>
        <p:nvPicPr>
          <p:cNvPr id="4" name="Picture 3" descr="7b447284baa28ce05cb522dac3861f70d296960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863" y="2840405"/>
            <a:ext cx="1859451" cy="1859451"/>
          </a:xfrm>
          <a:prstGeom prst="rect">
            <a:avLst/>
          </a:prstGeom>
        </p:spPr>
      </p:pic>
      <p:pic>
        <p:nvPicPr>
          <p:cNvPr id="5" name="Picture 4" descr="142112232955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256" y="4746074"/>
            <a:ext cx="1840058" cy="184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25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C4D35E-7840-E446-9D2B-DF93F16EB2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023D2E-D176-FC44-B3A8-EE956C30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Manual scenario discovery exercise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B05D47-35D8-5644-803C-E87211A746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070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C85622-B025-8BDD-4ECB-B14166A31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095B6-4A53-A911-A967-1AA46318B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8150-C7BC-D849-A8FA-48D16A6FAAC0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B5633C4-76EB-811D-AC89-9A1198E49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80" y="126547"/>
            <a:ext cx="10413566" cy="6731453"/>
          </a:xfrm>
          <a:prstGeom prst="rect">
            <a:avLst/>
          </a:prstGeom>
        </p:spPr>
      </p:pic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232205A5-6D8E-5BA0-5E35-4B88D427711A}"/>
              </a:ext>
            </a:extLst>
          </p:cNvPr>
          <p:cNvSpPr/>
          <p:nvPr/>
        </p:nvSpPr>
        <p:spPr>
          <a:xfrm>
            <a:off x="6400799" y="1207063"/>
            <a:ext cx="3428999" cy="472209"/>
          </a:xfrm>
          <a:prstGeom prst="wedgeRectCallout">
            <a:avLst>
              <a:gd name="adj1" fmla="val -26218"/>
              <a:gd name="adj2" fmla="val 108710"/>
            </a:avLst>
          </a:prstGeom>
          <a:ln>
            <a:solidFill>
              <a:srgbClr val="00A6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NL" dirty="0"/>
              <a:t>lick and download as zip file</a:t>
            </a:r>
          </a:p>
        </p:txBody>
      </p:sp>
    </p:spTree>
    <p:extLst>
      <p:ext uri="{BB962C8B-B14F-4D97-AF65-F5344CB8AC3E}">
        <p14:creationId xmlns:p14="http://schemas.microsoft.com/office/powerpoint/2010/main" val="2664006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C85622-B025-8BDD-4ECB-B14166A31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1005BE84-CB57-A03F-9572-FE5EDD761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NL" dirty="0"/>
              <a:t>nzip the downloaded file</a:t>
            </a:r>
          </a:p>
          <a:p>
            <a:r>
              <a:rPr lang="en-US" dirty="0"/>
              <a:t>O</a:t>
            </a:r>
            <a:r>
              <a:rPr lang="en-NL" dirty="0"/>
              <a:t>pen </a:t>
            </a:r>
            <a:r>
              <a:rPr lang="en-US" dirty="0" err="1"/>
              <a:t>manual_scenario_discovery.html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095B6-4A53-A911-A967-1AA46318B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8150-C7BC-D849-A8FA-48D16A6FAAC0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0092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C4D35E-7840-E446-9D2B-DF93F16EB2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023D2E-D176-FC44-B3A8-EE956C30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Scenario Discovery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B05D47-35D8-5644-803C-E87211A746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14556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Subspace partitioning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A6D6"/>
                </a:solidFill>
              </a:rPr>
              <a:t>Problem</a:t>
            </a:r>
            <a:r>
              <a:rPr lang="en-US" dirty="0"/>
              <a:t>: find an (orthogonal) subspace in the model input space, which has a high concentration of cases of interest</a:t>
            </a:r>
          </a:p>
          <a:p>
            <a:endParaRPr lang="en-US" dirty="0"/>
          </a:p>
          <a:p>
            <a:r>
              <a:rPr lang="en-US" b="1" dirty="0">
                <a:solidFill>
                  <a:srgbClr val="00A6D6"/>
                </a:solidFill>
              </a:rPr>
              <a:t>Rule induction problem</a:t>
            </a:r>
          </a:p>
          <a:p>
            <a:pPr marL="321440" indent="-321440">
              <a:buFont typeface="Arial"/>
              <a:buChar char="•"/>
            </a:pPr>
            <a:r>
              <a:rPr lang="en-US" dirty="0"/>
              <a:t>Regression vs. (binary) classification</a:t>
            </a:r>
          </a:p>
          <a:p>
            <a:endParaRPr lang="en-US" dirty="0"/>
          </a:p>
          <a:p>
            <a:r>
              <a:rPr lang="en-US" b="1" dirty="0">
                <a:solidFill>
                  <a:srgbClr val="00A6D6"/>
                </a:solidFill>
              </a:rPr>
              <a:t>Rule induction algorithms</a:t>
            </a:r>
          </a:p>
          <a:p>
            <a:pPr marL="321440" indent="-321440">
              <a:buFont typeface="Arial"/>
              <a:buChar char="•"/>
            </a:pPr>
            <a:r>
              <a:rPr lang="en-US" dirty="0"/>
              <a:t>Classification and Regression Trees (CART)</a:t>
            </a:r>
          </a:p>
          <a:p>
            <a:pPr marL="321440" indent="-321440">
              <a:buFont typeface="Arial"/>
              <a:buChar char="•"/>
            </a:pPr>
            <a:r>
              <a:rPr lang="en-US" dirty="0"/>
              <a:t>Patient Rule Induction Algorithm (PRIM</a:t>
            </a:r>
          </a:p>
          <a:p>
            <a:pPr marL="321440" indent="-321440">
              <a:buFont typeface="Arial"/>
              <a:buChar char="•"/>
            </a:pPr>
            <a:r>
              <a:rPr lang="en-US" dirty="0"/>
              <a:t>Various other more specialized possibilities</a:t>
            </a:r>
          </a:p>
          <a:p>
            <a:pPr marL="321440" indent="-32144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4678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</a:t>
            </a:r>
          </a:p>
        </p:txBody>
      </p:sp>
      <p:pic>
        <p:nvPicPr>
          <p:cNvPr id="5" name="Picture 4" descr="figscatter_2d_highre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685" y="1150622"/>
            <a:ext cx="5164324" cy="506034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 bwMode="auto">
          <a:xfrm>
            <a:off x="3817622" y="5454225"/>
            <a:ext cx="4556756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1A5D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 flipV="1">
            <a:off x="4222667" y="1201252"/>
            <a:ext cx="0" cy="4252973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1A5D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ight Arrow 13"/>
          <p:cNvSpPr/>
          <p:nvPr/>
        </p:nvSpPr>
        <p:spPr bwMode="auto">
          <a:xfrm>
            <a:off x="4374559" y="1656928"/>
            <a:ext cx="860721" cy="202523"/>
          </a:xfrm>
          <a:prstGeom prst="rightArrow">
            <a:avLst/>
          </a:prstGeom>
          <a:solidFill>
            <a:srgbClr val="01A5D6"/>
          </a:solidFill>
          <a:ln w="9525" cap="flat" cmpd="sng" algn="ctr">
            <a:solidFill>
              <a:srgbClr val="01A5D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294" tIns="32147" rIns="64294" bIns="32147" numCol="1" rtlCol="0" anchor="t" anchorCtr="0" compatLnSpc="1">
            <a:prstTxWarp prst="textNoShape">
              <a:avLst/>
            </a:prstTxWarp>
          </a:bodyPr>
          <a:lstStyle/>
          <a:p>
            <a:pPr defTabSz="64291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87">
              <a:latin typeface="Arial" charset="0"/>
              <a:ea typeface="ＭＳ Ｐゴシック" pitchFamily="1" charset="-128"/>
            </a:endParaRPr>
          </a:p>
        </p:txBody>
      </p:sp>
      <p:sp>
        <p:nvSpPr>
          <p:cNvPr id="15" name="Right Arrow 14"/>
          <p:cNvSpPr/>
          <p:nvPr/>
        </p:nvSpPr>
        <p:spPr bwMode="auto">
          <a:xfrm rot="16200000">
            <a:off x="7336450" y="4770711"/>
            <a:ext cx="860721" cy="202523"/>
          </a:xfrm>
          <a:prstGeom prst="rightArrow">
            <a:avLst/>
          </a:prstGeom>
          <a:solidFill>
            <a:srgbClr val="01A5D6"/>
          </a:solidFill>
          <a:ln w="9525" cap="flat" cmpd="sng" algn="ctr">
            <a:solidFill>
              <a:srgbClr val="01A5D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294" tIns="32147" rIns="64294" bIns="32147" numCol="1" rtlCol="0" anchor="t" anchorCtr="0" compatLnSpc="1">
            <a:prstTxWarp prst="textNoShape">
              <a:avLst/>
            </a:prstTxWarp>
          </a:bodyPr>
          <a:lstStyle/>
          <a:p>
            <a:pPr defTabSz="64291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87"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 flipV="1">
            <a:off x="6045369" y="1251883"/>
            <a:ext cx="0" cy="1721441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1A5D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>
            <a:off x="6045369" y="2973324"/>
            <a:ext cx="2278378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1A5D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20393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Lenient hill-climbing optimization algorithm</a:t>
            </a:r>
          </a:p>
          <a:p>
            <a:endParaRPr lang="en-US" dirty="0"/>
          </a:p>
          <a:p>
            <a:r>
              <a:rPr lang="en-US" dirty="0"/>
              <a:t>Each step in the optimization is stored </a:t>
            </a:r>
            <a:r>
              <a:rPr lang="en-US" dirty="0">
                <a:sym typeface="Wingdings"/>
              </a:rPr>
              <a:t> peeling trajectory</a:t>
            </a:r>
          </a:p>
          <a:p>
            <a:endParaRPr lang="en-US" dirty="0">
              <a:sym typeface="Wingdings"/>
            </a:endParaRPr>
          </a:p>
          <a:p>
            <a:r>
              <a:rPr lang="en-US" b="1" dirty="0">
                <a:solidFill>
                  <a:srgbClr val="00A6D6"/>
                </a:solidFill>
                <a:sym typeface="Wingdings"/>
              </a:rPr>
              <a:t>Coverage</a:t>
            </a:r>
            <a:r>
              <a:rPr lang="en-US" dirty="0">
                <a:sym typeface="Wingdings"/>
              </a:rPr>
              <a:t>: fraction of cases of interest within the box</a:t>
            </a:r>
          </a:p>
          <a:p>
            <a:r>
              <a:rPr lang="en-US" b="1" dirty="0">
                <a:solidFill>
                  <a:srgbClr val="00A6D6"/>
                </a:solidFill>
                <a:sym typeface="Wingdings"/>
              </a:rPr>
              <a:t>Density</a:t>
            </a:r>
            <a:r>
              <a:rPr lang="en-US" dirty="0">
                <a:sym typeface="Wingdings"/>
              </a:rPr>
              <a:t>: fraction of cases in the box which is of interest</a:t>
            </a:r>
          </a:p>
          <a:p>
            <a:r>
              <a:rPr lang="en-US" b="1" dirty="0">
                <a:solidFill>
                  <a:srgbClr val="00A6D6"/>
                </a:solidFill>
                <a:sym typeface="Wingdings"/>
              </a:rPr>
              <a:t>Interpretability</a:t>
            </a:r>
            <a:r>
              <a:rPr lang="en-US" dirty="0">
                <a:sym typeface="Wingdings"/>
              </a:rPr>
              <a:t>: number of restricted uncertainties</a:t>
            </a:r>
          </a:p>
          <a:p>
            <a:r>
              <a:rPr lang="en-US" b="1" dirty="0">
                <a:solidFill>
                  <a:srgbClr val="00A6D6"/>
                </a:solidFill>
                <a:sym typeface="Wingdings"/>
              </a:rPr>
              <a:t>Quasi p-values</a:t>
            </a:r>
            <a:r>
              <a:rPr lang="en-US" dirty="0">
                <a:sym typeface="Wingdings"/>
              </a:rPr>
              <a:t>: one sided binomial test, proxy for statistical significance of each restricted uncertainty in isolation</a:t>
            </a:r>
          </a:p>
          <a:p>
            <a:r>
              <a:rPr lang="en-US" b="1" dirty="0">
                <a:solidFill>
                  <a:srgbClr val="01A5D6"/>
                </a:solidFill>
                <a:sym typeface="Wingdings"/>
              </a:rPr>
              <a:t>Resampling statistic</a:t>
            </a:r>
            <a:r>
              <a:rPr lang="en-US" dirty="0">
                <a:sym typeface="Wingdings"/>
              </a:rPr>
              <a:t>: do random subsets of the same dataset produce essentially the same box?</a:t>
            </a:r>
            <a:endParaRPr lang="en-US" b="1" dirty="0">
              <a:solidFill>
                <a:srgbClr val="01A5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5541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peeling_trajectory_highre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469" y="1150622"/>
            <a:ext cx="5999214" cy="506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095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figbox_highre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17" y="1606297"/>
            <a:ext cx="9057361" cy="369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493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Discovery</a:t>
            </a:r>
            <a:endParaRPr lang="en-US" sz="2180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054" y="1454406"/>
            <a:ext cx="6328828" cy="51136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88745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9579-9C1C-091D-D1FF-625C73629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So what is deep uncertainty?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C4534-BC41-5D3D-8463-B5B906B37E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NL" dirty="0"/>
              <a:t>Deep uncertainty refers to the situation where the various parties to a decision do not know or cannot agree on</a:t>
            </a:r>
          </a:p>
          <a:p>
            <a:pPr lvl="1"/>
            <a:r>
              <a:rPr lang="en-US" dirty="0"/>
              <a:t>The system model that relates actions to consequences</a:t>
            </a:r>
          </a:p>
          <a:p>
            <a:pPr lvl="1"/>
            <a:r>
              <a:rPr lang="en-US" dirty="0"/>
              <a:t>T</a:t>
            </a:r>
            <a:r>
              <a:rPr lang="en-NL" dirty="0"/>
              <a:t>he prior probability distributions to put on the inputs to the system model(s)</a:t>
            </a:r>
          </a:p>
          <a:p>
            <a:pPr lvl="1"/>
            <a:r>
              <a:rPr lang="en-US" dirty="0"/>
              <a:t>W</a:t>
            </a:r>
            <a:r>
              <a:rPr lang="en-NL" dirty="0"/>
              <a:t>hich consequences to consider and their relative importance</a:t>
            </a:r>
          </a:p>
          <a:p>
            <a:r>
              <a:rPr lang="en-US" dirty="0"/>
              <a:t>Deep uncertainty often involves decisions made over time in dynamic interaction with the system.</a:t>
            </a:r>
          </a:p>
          <a:p>
            <a:endParaRPr lang="en-US" dirty="0"/>
          </a:p>
          <a:p>
            <a:r>
              <a:rPr lang="en-US" dirty="0"/>
              <a:t>Kenneth Arrow first used the term in the late 1990s to characterize the climate change debate</a:t>
            </a:r>
          </a:p>
          <a:p>
            <a:r>
              <a:rPr lang="en-US" dirty="0"/>
              <a:t>Formal work on dealing with deep uncertainty started in the early 2000s at the RAND Corporation and TU Delft.</a:t>
            </a:r>
          </a:p>
          <a:p>
            <a:endParaRPr lang="en-US" dirty="0"/>
          </a:p>
          <a:p>
            <a:r>
              <a:rPr lang="en-US" dirty="0"/>
              <a:t>Deep uncertainty is also known as radical uncertainty, Knightian uncertainty, or uncertainty proper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234195-B560-13B7-706D-51D6B0F7E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2332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9C79A6-D1B4-8B10-7434-E257023B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Scenario discovery for designing adaptation pathways</a:t>
            </a:r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A4159B0D-A049-5134-1856-108639252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NL" dirty="0"/>
              <a:t>Scenario discovery results can be understood as an n-dimensional generalization of adaptation tipping points</a:t>
            </a:r>
          </a:p>
          <a:p>
            <a:endParaRPr lang="en-NL" dirty="0"/>
          </a:p>
          <a:p>
            <a:r>
              <a:rPr lang="en-NL" dirty="0"/>
              <a:t>An adaptation tipping point is the level of an exogenous driver at which adaptation is required. These can be mapped to time for different scenarios</a:t>
            </a:r>
          </a:p>
          <a:p>
            <a:endParaRPr lang="en-NL" dirty="0"/>
          </a:p>
          <a:p>
            <a:r>
              <a:rPr lang="en-NL" dirty="0"/>
              <a:t>Scenario discovery finds n-dimensional boxes in the uncertainty space where a given policy fails</a:t>
            </a:r>
          </a:p>
          <a:p>
            <a:endParaRPr lang="en-NL" dirty="0"/>
          </a:p>
          <a:p>
            <a:r>
              <a:rPr lang="en-US" dirty="0"/>
              <a:t>S</a:t>
            </a:r>
            <a:r>
              <a:rPr lang="en-NL" dirty="0"/>
              <a:t>ome caveats</a:t>
            </a:r>
          </a:p>
          <a:p>
            <a:pPr lvl="1"/>
            <a:r>
              <a:rPr lang="en-US" dirty="0"/>
              <a:t>N</a:t>
            </a:r>
            <a:r>
              <a:rPr lang="en-NL" dirty="0"/>
              <a:t>ot all exogenous drivers change over time</a:t>
            </a:r>
          </a:p>
          <a:p>
            <a:pPr lvl="1"/>
            <a:r>
              <a:rPr lang="en-US" dirty="0"/>
              <a:t>M</a:t>
            </a:r>
            <a:r>
              <a:rPr lang="en-NL" dirty="0"/>
              <a:t>apping scenario discovery results onto the time axis is an open research question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092C97-E18B-583B-F9A8-BFE92529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8150-C7BC-D849-A8FA-48D16A6FAAC0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8396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C4D35E-7840-E446-9D2B-DF93F16EB2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023D2E-D176-FC44-B3A8-EE956C30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Scenario Discovery </a:t>
            </a:r>
            <a:r>
              <a:rPr lang="en-GB" sz="3200" dirty="0" err="1"/>
              <a:t>excercise</a:t>
            </a:r>
            <a:endParaRPr lang="en-GB" sz="32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B05D47-35D8-5644-803C-E87211A746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04802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884F4F-A89E-F717-7085-9CE3AE008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Working with Google Colab</a:t>
            </a:r>
          </a:p>
        </p:txBody>
      </p:sp>
      <p:sp>
        <p:nvSpPr>
          <p:cNvPr id="7" name="Vertical Text Placeholder 6">
            <a:extLst>
              <a:ext uri="{FF2B5EF4-FFF2-40B4-BE49-F238E27FC236}">
                <a16:creationId xmlns:a16="http://schemas.microsoft.com/office/drawing/2014/main" id="{F92078C5-3293-FA4E-6DAD-E601A4B0E8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NL" dirty="0"/>
              <a:t>o to Google Colab</a:t>
            </a:r>
          </a:p>
          <a:p>
            <a:r>
              <a:rPr lang="en-US" dirty="0"/>
              <a:t>upload</a:t>
            </a:r>
            <a:r>
              <a:rPr lang="en-NL" dirty="0"/>
              <a:t> scenario discovery.ipynb</a:t>
            </a:r>
          </a:p>
          <a:p>
            <a:r>
              <a:rPr lang="en-US" dirty="0"/>
              <a:t>U</a:t>
            </a:r>
            <a:r>
              <a:rPr lang="en-NL" dirty="0"/>
              <a:t>pload </a:t>
            </a:r>
          </a:p>
          <a:p>
            <a:pPr lvl="1"/>
            <a:r>
              <a:rPr lang="en-NL" dirty="0"/>
              <a:t>100 experiments.tar.gz</a:t>
            </a:r>
          </a:p>
          <a:p>
            <a:pPr lvl="1"/>
            <a:r>
              <a:rPr lang="en-NL" dirty="0"/>
              <a:t>10000 experiments.tar.gz</a:t>
            </a:r>
          </a:p>
          <a:p>
            <a:r>
              <a:rPr lang="en-NL" dirty="0"/>
              <a:t>Go through the notebook (shift + enter)</a:t>
            </a:r>
          </a:p>
          <a:p>
            <a:pPr lvl="1"/>
            <a:endParaRPr lang="en-NL" dirty="0">
              <a:solidFill>
                <a:srgbClr val="00A6D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6050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C37A2F-3E58-F74C-9B9C-4923A8832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EMA workbench: a python library for RDM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sz="2000" dirty="0"/>
              <a:t>Code: </a:t>
            </a:r>
            <a:r>
              <a:rPr lang="en-US" sz="2000" dirty="0">
                <a:hlinkClick r:id="rId2"/>
              </a:rPr>
              <a:t>https://github.com/quaquel/EMAworkbench</a:t>
            </a:r>
            <a:endParaRPr lang="en-US" sz="2000" dirty="0"/>
          </a:p>
          <a:p>
            <a:r>
              <a:rPr lang="en-US" sz="2000" dirty="0"/>
              <a:t>Documentation: </a:t>
            </a:r>
            <a:r>
              <a:rPr lang="en-US" sz="2000" dirty="0">
                <a:hlinkClick r:id="rId3"/>
              </a:rPr>
              <a:t>https://emaworkbench.readthedocs.io/en/latest/</a:t>
            </a:r>
            <a:r>
              <a:rPr lang="en-US" sz="2000" dirty="0"/>
              <a:t> </a:t>
            </a:r>
          </a:p>
          <a:p>
            <a:endParaRPr lang="en-US" sz="2000" dirty="0"/>
          </a:p>
          <a:p>
            <a:r>
              <a:rPr lang="en-US" sz="2000" dirty="0"/>
              <a:t>pip installable 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pip install </a:t>
            </a:r>
            <a:r>
              <a:rPr lang="en-US" sz="2000" dirty="0" err="1">
                <a:latin typeface="Courier"/>
                <a:cs typeface="Courier"/>
              </a:rPr>
              <a:t>ema_workbench</a:t>
            </a:r>
            <a:r>
              <a:rPr lang="en-US" sz="2000" dirty="0">
                <a:latin typeface="Courier"/>
                <a:cs typeface="Courier"/>
              </a:rPr>
              <a:t>[recommended] 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88779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C296F-356B-996B-8260-5C7A66993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0DE69E-D303-EADC-AAD6-ADA6760A2C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D0541E-2DAF-C971-E760-76198D453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44</a:t>
            </a:fld>
            <a:endParaRPr lang="nl-NL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F422A46-A98B-DED4-305F-DD596747D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9" y="241927"/>
            <a:ext cx="10056091" cy="6500377"/>
          </a:xfrm>
          <a:prstGeom prst="rect">
            <a:avLst/>
          </a:prstGeom>
        </p:spPr>
      </p:pic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AA296548-73AE-3F49-C46C-E3F04EF66BDF}"/>
              </a:ext>
            </a:extLst>
          </p:cNvPr>
          <p:cNvSpPr/>
          <p:nvPr/>
        </p:nvSpPr>
        <p:spPr>
          <a:xfrm>
            <a:off x="6899564" y="1154183"/>
            <a:ext cx="3621887" cy="472209"/>
          </a:xfrm>
          <a:prstGeom prst="wedgeRectCallout">
            <a:avLst>
              <a:gd name="adj1" fmla="val -26218"/>
              <a:gd name="adj2" fmla="val 108710"/>
            </a:avLst>
          </a:prstGeom>
          <a:ln>
            <a:solidFill>
              <a:srgbClr val="00A6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Upload scenario </a:t>
            </a:r>
            <a:r>
              <a:rPr lang="en-US" dirty="0" err="1"/>
              <a:t>discovery.ipynb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8523858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C296F-356B-996B-8260-5C7A66993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0DE69E-D303-EADC-AAD6-ADA6760A2C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D0541E-2DAF-C971-E760-76198D453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45</a:t>
            </a:fld>
            <a:endParaRPr lang="nl-NL"/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8127BB8-E4A6-3770-534E-8AA0BCB2C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174006"/>
            <a:ext cx="10340146" cy="6683994"/>
          </a:xfrm>
          <a:prstGeom prst="rect">
            <a:avLst/>
          </a:prstGeom>
        </p:spPr>
      </p:pic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AA296548-73AE-3F49-C46C-E3F04EF66BDF}"/>
              </a:ext>
            </a:extLst>
          </p:cNvPr>
          <p:cNvSpPr/>
          <p:nvPr/>
        </p:nvSpPr>
        <p:spPr>
          <a:xfrm>
            <a:off x="996570" y="1450614"/>
            <a:ext cx="3621887" cy="472209"/>
          </a:xfrm>
          <a:prstGeom prst="wedgeRectCallout">
            <a:avLst>
              <a:gd name="adj1" fmla="val -54907"/>
              <a:gd name="adj2" fmla="val 91106"/>
            </a:avLst>
          </a:prstGeom>
          <a:ln>
            <a:solidFill>
              <a:srgbClr val="00A6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file viewer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04818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83876-7D5D-8035-8A7E-6D67185AD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EDC33-4740-F097-A53E-E4AD93B94D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B2C30-101A-8364-4A4E-C1000F0D5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46</a:t>
            </a:fld>
            <a:endParaRPr lang="nl-NL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4E486A8-530A-0657-03BE-871E2438F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9" y="404640"/>
            <a:ext cx="9983355" cy="6453360"/>
          </a:xfrm>
          <a:prstGeom prst="rect">
            <a:avLst/>
          </a:prstGeom>
        </p:spPr>
      </p:pic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F3E8F7A9-BAD1-3D5F-1C31-13B5827DCA9B}"/>
              </a:ext>
            </a:extLst>
          </p:cNvPr>
          <p:cNvSpPr/>
          <p:nvPr/>
        </p:nvSpPr>
        <p:spPr>
          <a:xfrm>
            <a:off x="965397" y="2604005"/>
            <a:ext cx="3621887" cy="472209"/>
          </a:xfrm>
          <a:prstGeom prst="wedgeRectCallout">
            <a:avLst>
              <a:gd name="adj1" fmla="val -45153"/>
              <a:gd name="adj2" fmla="val -241168"/>
            </a:avLst>
          </a:prstGeom>
          <a:ln>
            <a:solidFill>
              <a:srgbClr val="00A6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upload files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7967544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884F4F-A89E-F717-7085-9CE3AE008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Working with Google Colab</a:t>
            </a:r>
          </a:p>
        </p:txBody>
      </p:sp>
      <p:sp>
        <p:nvSpPr>
          <p:cNvPr id="7" name="Vertical Text Placeholder 6">
            <a:extLst>
              <a:ext uri="{FF2B5EF4-FFF2-40B4-BE49-F238E27FC236}">
                <a16:creationId xmlns:a16="http://schemas.microsoft.com/office/drawing/2014/main" id="{F92078C5-3293-FA4E-6DAD-E601A4B0E8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NL" dirty="0"/>
              <a:t>o to Google Colab</a:t>
            </a:r>
          </a:p>
          <a:p>
            <a:r>
              <a:rPr lang="en-US" dirty="0"/>
              <a:t>upload</a:t>
            </a:r>
            <a:r>
              <a:rPr lang="en-NL" dirty="0"/>
              <a:t> scenario discovery.ipynb</a:t>
            </a:r>
          </a:p>
          <a:p>
            <a:r>
              <a:rPr lang="en-US" dirty="0"/>
              <a:t>U</a:t>
            </a:r>
            <a:r>
              <a:rPr lang="en-NL" dirty="0"/>
              <a:t>pload </a:t>
            </a:r>
          </a:p>
          <a:p>
            <a:pPr lvl="1"/>
            <a:r>
              <a:rPr lang="en-NL" dirty="0"/>
              <a:t>100 experiments.tar.gz</a:t>
            </a:r>
          </a:p>
          <a:p>
            <a:pPr lvl="1"/>
            <a:r>
              <a:rPr lang="en-NL" dirty="0"/>
              <a:t>10000 experiments.tar.gz</a:t>
            </a:r>
          </a:p>
          <a:p>
            <a:r>
              <a:rPr lang="en-NL" dirty="0"/>
              <a:t>Go through the notebook (shift + enter)</a:t>
            </a:r>
          </a:p>
          <a:p>
            <a:pPr lvl="1"/>
            <a:endParaRPr lang="en-NL" dirty="0">
              <a:solidFill>
                <a:srgbClr val="00A6D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3875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C4D35E-7840-E446-9D2B-DF93F16EB2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023D2E-D176-FC44-B3A8-EE956C30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Introduction to RDM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B05D47-35D8-5644-803C-E87211A746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9777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9C79A6-D1B4-8B10-7434-E257023B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Robust Decision Making</a:t>
            </a:r>
          </a:p>
        </p:txBody>
      </p:sp>
      <p:sp>
        <p:nvSpPr>
          <p:cNvPr id="9" name="Vertical Text Placeholder 8">
            <a:extLst>
              <a:ext uri="{FF2B5EF4-FFF2-40B4-BE49-F238E27FC236}">
                <a16:creationId xmlns:a16="http://schemas.microsoft.com/office/drawing/2014/main" id="{998119BE-A418-ECC6-E1CC-24F1A2940E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68390" y="1591900"/>
            <a:ext cx="4603609" cy="4356463"/>
          </a:xfrm>
        </p:spPr>
        <p:txBody>
          <a:bodyPr/>
          <a:lstStyle/>
          <a:p>
            <a:r>
              <a:rPr lang="en-NL" dirty="0"/>
              <a:t>Robust decision making is the process of using computer simulations to iteratively stress test candidate strategies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00A6D6"/>
                </a:solidFill>
              </a:rPr>
              <a:t>D</a:t>
            </a:r>
            <a:r>
              <a:rPr lang="en-NL" b="1" dirty="0">
                <a:solidFill>
                  <a:srgbClr val="00A6D6"/>
                </a:solidFill>
              </a:rPr>
              <a:t>ecision Framing</a:t>
            </a:r>
            <a:r>
              <a:rPr lang="en-NL" dirty="0"/>
              <a:t>: structure the decision problem using the XLRM framework</a:t>
            </a:r>
          </a:p>
          <a:p>
            <a:pPr marL="342900" indent="-342900">
              <a:buFont typeface="+mj-lt"/>
              <a:buAutoNum type="arabicPeriod"/>
            </a:pPr>
            <a:r>
              <a:rPr lang="en-NL" b="1" dirty="0">
                <a:solidFill>
                  <a:srgbClr val="00A6D6"/>
                </a:solidFill>
              </a:rPr>
              <a:t>Evaluate strategy across futures</a:t>
            </a:r>
            <a:r>
              <a:rPr lang="en-NL" dirty="0"/>
              <a:t>: explore behavior of modeled system across the uncertainties for all outcomes of interest, for one or more candidate strategies</a:t>
            </a:r>
          </a:p>
          <a:p>
            <a:pPr marL="342900" indent="-342900">
              <a:buFont typeface="+mj-lt"/>
              <a:buAutoNum type="arabicPeriod"/>
            </a:pPr>
            <a:r>
              <a:rPr lang="en-NL" b="1" dirty="0">
                <a:solidFill>
                  <a:srgbClr val="00A6D6"/>
                </a:solidFill>
              </a:rPr>
              <a:t>Vulnerability analysis</a:t>
            </a:r>
            <a:r>
              <a:rPr lang="en-NL" dirty="0"/>
              <a:t>: scenario discovery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00A6D6"/>
                </a:solidFill>
              </a:rPr>
              <a:t>T</a:t>
            </a:r>
            <a:r>
              <a:rPr lang="en-NL" b="1" dirty="0">
                <a:solidFill>
                  <a:srgbClr val="00A6D6"/>
                </a:solidFill>
              </a:rPr>
              <a:t>radeoff analysis</a:t>
            </a:r>
            <a:r>
              <a:rPr lang="en-NL" dirty="0"/>
              <a:t>: if vulnerabilities are limited analyse robustness tradeoffs amongst objectives </a:t>
            </a:r>
          </a:p>
          <a:p>
            <a:pPr marL="342900" indent="-342900">
              <a:buFont typeface="+mj-lt"/>
              <a:buAutoNum type="arabicPeriod"/>
            </a:pPr>
            <a:r>
              <a:rPr lang="en-NL" b="1" dirty="0">
                <a:solidFill>
                  <a:srgbClr val="00A6D6"/>
                </a:solidFill>
              </a:rPr>
              <a:t>New futures and strategies</a:t>
            </a:r>
            <a:r>
              <a:rPr lang="en-NL" dirty="0"/>
              <a:t>: based on interpretation of 3 and 4, refine XLRM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092C97-E18B-583B-F9A8-BFE92529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8150-C7BC-D849-A8FA-48D16A6FAAC0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F62D35-5314-8AAF-028B-BA7A2B658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1" y="1591900"/>
            <a:ext cx="6043201" cy="434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23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4E3438-D5AB-9246-8844-E21C0CDD4D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276" y="1111746"/>
            <a:ext cx="6004560" cy="52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7877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Experimental designs</a:t>
            </a:r>
          </a:p>
        </p:txBody>
      </p:sp>
      <p:pic>
        <p:nvPicPr>
          <p:cNvPr id="1434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90" y="1635125"/>
            <a:ext cx="11201401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67593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 charset="0"/>
              </a:rPr>
              <a:t>How does a Latin Hypercube work?</a:t>
            </a:r>
          </a:p>
        </p:txBody>
      </p:sp>
      <p:pic>
        <p:nvPicPr>
          <p:cNvPr id="15364" name="Picture 2" descr="C:\workspace\ema_hacking\src\fig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435" y="1260000"/>
            <a:ext cx="73152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2359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 charset="0"/>
              </a:rPr>
              <a:t>How does a Latin Hypercube work?</a:t>
            </a:r>
          </a:p>
        </p:txBody>
      </p:sp>
      <p:pic>
        <p:nvPicPr>
          <p:cNvPr id="16388" name="Picture 2" descr="C:\workspace\ema_hacking\src\fig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00" y="1260000"/>
            <a:ext cx="73152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62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 charset="0"/>
              </a:rPr>
              <a:t>How does a Latin Hypercube work?</a:t>
            </a:r>
          </a:p>
        </p:txBody>
      </p:sp>
      <p:pic>
        <p:nvPicPr>
          <p:cNvPr id="17412" name="Picture 2" descr="C:\workspace\ema_hacking\src\fig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00" y="1260000"/>
            <a:ext cx="73152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67956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 charset="0"/>
              </a:rPr>
              <a:t>How does a Latin Hypercube work?</a:t>
            </a:r>
          </a:p>
        </p:txBody>
      </p:sp>
      <p:pic>
        <p:nvPicPr>
          <p:cNvPr id="18436" name="Picture 2" descr="C:\workspace\ema_hacking\src\fig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0000" y="1260000"/>
            <a:ext cx="73152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8290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Choosing a distribution</a:t>
            </a:r>
          </a:p>
        </p:txBody>
      </p:sp>
      <p:pic>
        <p:nvPicPr>
          <p:cNvPr id="20482" name="Content Placeholder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67424" y="1171577"/>
            <a:ext cx="4822031" cy="4822031"/>
          </a:xfrm>
        </p:spPr>
      </p:pic>
      <p:pic>
        <p:nvPicPr>
          <p:cNvPr id="20485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71575"/>
            <a:ext cx="4802188" cy="480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 bwMode="auto">
          <a:xfrm>
            <a:off x="6827838" y="4732340"/>
            <a:ext cx="717550" cy="403745"/>
          </a:xfrm>
          <a:prstGeom prst="ellipse">
            <a:avLst/>
          </a:prstGeom>
          <a:noFill/>
          <a:ln w="76200" cmpd="sng">
            <a:solidFill>
              <a:srgbClr val="01A5D6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9" tIns="45715" rIns="91429" bIns="45715">
            <a:spAutoFit/>
          </a:bodyPr>
          <a:lstStyle/>
          <a:p>
            <a:pPr defTabSz="761883">
              <a:defRPr/>
            </a:pPr>
            <a:endParaRPr lang="en-US" sz="1266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8405813" y="4768853"/>
            <a:ext cx="717550" cy="403745"/>
          </a:xfrm>
          <a:prstGeom prst="ellipse">
            <a:avLst/>
          </a:prstGeom>
          <a:noFill/>
          <a:ln w="76200" cmpd="sng">
            <a:solidFill>
              <a:srgbClr val="01A5D6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9" tIns="45715" rIns="91429" bIns="45715">
            <a:spAutoFit/>
          </a:bodyPr>
          <a:lstStyle/>
          <a:p>
            <a:pPr defTabSz="761883">
              <a:defRPr/>
            </a:pPr>
            <a:endParaRPr lang="en-US" sz="1266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8328025" y="2835278"/>
            <a:ext cx="717550" cy="403745"/>
          </a:xfrm>
          <a:prstGeom prst="ellipse">
            <a:avLst/>
          </a:prstGeom>
          <a:noFill/>
          <a:ln w="76200" cmpd="sng">
            <a:solidFill>
              <a:srgbClr val="01A5D6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9" tIns="45715" rIns="91429" bIns="45715">
            <a:spAutoFit/>
          </a:bodyPr>
          <a:lstStyle/>
          <a:p>
            <a:pPr defTabSz="761883">
              <a:defRPr/>
            </a:pPr>
            <a:endParaRPr lang="en-US" sz="1266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6761163" y="2873377"/>
            <a:ext cx="717550" cy="403745"/>
          </a:xfrm>
          <a:prstGeom prst="ellipse">
            <a:avLst/>
          </a:prstGeom>
          <a:noFill/>
          <a:ln w="76200" cmpd="sng">
            <a:solidFill>
              <a:srgbClr val="01A5D6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9" tIns="45715" rIns="91429" bIns="45715">
            <a:spAutoFit/>
          </a:bodyPr>
          <a:lstStyle/>
          <a:p>
            <a:pPr defTabSz="761883">
              <a:defRPr/>
            </a:pPr>
            <a:endParaRPr lang="en-US" sz="1266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435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C4D35E-7840-E446-9D2B-DF93F16EB2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023D2E-D176-FC44-B3A8-EE956C30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RDM exercise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B05D47-35D8-5644-803C-E87211A746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54201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9C79A6-D1B4-8B10-7434-E257023B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Shallow lake problem</a:t>
            </a:r>
          </a:p>
        </p:txBody>
      </p:sp>
      <p:sp>
        <p:nvSpPr>
          <p:cNvPr id="11" name="Vertical Text Placeholder 10">
            <a:extLst>
              <a:ext uri="{FF2B5EF4-FFF2-40B4-BE49-F238E27FC236}">
                <a16:creationId xmlns:a16="http://schemas.microsoft.com/office/drawing/2014/main" id="{F36BDECA-F381-1786-4FAC-E9A15697AB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8500" y="1591900"/>
            <a:ext cx="3146136" cy="4356463"/>
          </a:xfrm>
        </p:spPr>
        <p:txBody>
          <a:bodyPr/>
          <a:lstStyle/>
          <a:p>
            <a:r>
              <a:rPr lang="en-US" dirty="0"/>
              <a:t>How much anthropogenic pollution to release into the lake, while avoiding that the lake tips into an irreversible eutrophic state?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Adaptive version: what is a state based control rule that tells how much can be released? 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092C97-E18B-583B-F9A8-BFE92529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8150-C7BC-D849-A8FA-48D16A6FAAC0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714B0E-AE59-6486-A20F-01F59EE3D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014" y="1591900"/>
            <a:ext cx="7378974" cy="33718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9CE915-64EC-ADD6-57AB-A2D10CC60C93}"/>
              </a:ext>
            </a:extLst>
          </p:cNvPr>
          <p:cNvSpPr txBox="1"/>
          <p:nvPr/>
        </p:nvSpPr>
        <p:spPr>
          <a:xfrm>
            <a:off x="4404014" y="5062139"/>
            <a:ext cx="8156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Hadka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</a:rPr>
              <a:t>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et al (2015). 10.1016/j.envsoft.2015.07.014.</a:t>
            </a:r>
          </a:p>
          <a:p>
            <a:endParaRPr lang="en-NL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1067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4041-2BAD-07D6-9E6F-D666B9F3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XLRM structuring of shallow lake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D2941-0347-DCF4-944A-D861C33B2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58</a:t>
            </a:fld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C4CD8-F513-67BA-232A-B2C680A25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129" y="3096018"/>
            <a:ext cx="5532690" cy="25281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BFD7A4-C51F-9B16-040A-1D4995E37DD6}"/>
              </a:ext>
            </a:extLst>
          </p:cNvPr>
          <p:cNvSpPr txBox="1"/>
          <p:nvPr/>
        </p:nvSpPr>
        <p:spPr>
          <a:xfrm>
            <a:off x="3707841" y="1517064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A6D6"/>
                </a:solidFill>
              </a:rPr>
              <a:t>L</a:t>
            </a:r>
            <a:r>
              <a:rPr lang="en-NL" b="1" dirty="0">
                <a:solidFill>
                  <a:srgbClr val="00A6D6"/>
                </a:solidFill>
              </a:rPr>
              <a:t>evers</a:t>
            </a:r>
            <a:br>
              <a:rPr lang="en-NL" dirty="0"/>
            </a:br>
            <a:r>
              <a:rPr lang="en-NL" dirty="0"/>
              <a:t>parameters characterizing the control rule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1BD14D-AE00-C4E3-548C-4C2AD16B74AA}"/>
              </a:ext>
            </a:extLst>
          </p:cNvPr>
          <p:cNvSpPr txBox="1"/>
          <p:nvPr/>
        </p:nvSpPr>
        <p:spPr>
          <a:xfrm>
            <a:off x="135730" y="2813774"/>
            <a:ext cx="25700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A6D6"/>
                </a:solidFill>
              </a:rPr>
              <a:t>Uncertainties</a:t>
            </a:r>
          </a:p>
          <a:p>
            <a:r>
              <a:rPr lang="en-US" dirty="0"/>
              <a:t>b: decay rate</a:t>
            </a:r>
            <a:endParaRPr lang="en-NL" dirty="0"/>
          </a:p>
          <a:p>
            <a:r>
              <a:rPr lang="en-US" dirty="0"/>
              <a:t>q: recycling exponent</a:t>
            </a:r>
            <a:endParaRPr lang="en-NL" dirty="0"/>
          </a:p>
          <a:p>
            <a:r>
              <a:rPr lang="en-US" dirty="0"/>
              <a:t>m</a:t>
            </a:r>
            <a:r>
              <a:rPr lang="en-NL" dirty="0"/>
              <a:t>ean: mean of natural    </a:t>
            </a:r>
          </a:p>
          <a:p>
            <a:r>
              <a:rPr lang="en-NL" dirty="0"/>
              <a:t>           inflows </a:t>
            </a:r>
          </a:p>
          <a:p>
            <a:r>
              <a:rPr lang="en-US" dirty="0" err="1"/>
              <a:t>st</a:t>
            </a:r>
            <a:r>
              <a:rPr lang="en-NL" dirty="0"/>
              <a:t>dev: stdev of natural    </a:t>
            </a:r>
          </a:p>
          <a:p>
            <a:r>
              <a:rPr lang="en-NL" dirty="0"/>
              <a:t>           inflows </a:t>
            </a:r>
          </a:p>
          <a:p>
            <a:r>
              <a:rPr lang="en-NL" dirty="0"/>
              <a:t>delta: discount rate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F24B66-D007-C086-69D8-3D66A7A94252}"/>
              </a:ext>
            </a:extLst>
          </p:cNvPr>
          <p:cNvSpPr txBox="1"/>
          <p:nvPr/>
        </p:nvSpPr>
        <p:spPr>
          <a:xfrm>
            <a:off x="9486225" y="2725014"/>
            <a:ext cx="27057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A6D6"/>
                </a:solidFill>
              </a:rPr>
              <a:t>Outcomes</a:t>
            </a:r>
          </a:p>
          <a:p>
            <a:r>
              <a:rPr lang="en-US" dirty="0"/>
              <a:t>Maximum pollution level</a:t>
            </a:r>
          </a:p>
          <a:p>
            <a:r>
              <a:rPr lang="en-US" dirty="0"/>
              <a:t>Utility</a:t>
            </a:r>
          </a:p>
          <a:p>
            <a:r>
              <a:rPr lang="en-US" dirty="0"/>
              <a:t>Inertia</a:t>
            </a:r>
          </a:p>
          <a:p>
            <a:r>
              <a:rPr lang="en-US" dirty="0"/>
              <a:t>reliability</a:t>
            </a:r>
          </a:p>
          <a:p>
            <a:endParaRPr lang="en-N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BD25D6-5C24-33AF-12ED-A119FF7951DE}"/>
              </a:ext>
            </a:extLst>
          </p:cNvPr>
          <p:cNvSpPr txBox="1"/>
          <p:nvPr/>
        </p:nvSpPr>
        <p:spPr>
          <a:xfrm>
            <a:off x="3245128" y="2731824"/>
            <a:ext cx="5701743" cy="3139321"/>
          </a:xfrm>
          <a:prstGeom prst="rect">
            <a:avLst/>
          </a:prstGeom>
          <a:noFill/>
          <a:ln>
            <a:solidFill>
              <a:srgbClr val="00A6D6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A6D6"/>
                </a:solidFill>
              </a:rPr>
              <a:t>R</a:t>
            </a:r>
            <a:r>
              <a:rPr lang="en-NL" b="1" dirty="0">
                <a:solidFill>
                  <a:srgbClr val="00A6D6"/>
                </a:solidFill>
              </a:rPr>
              <a:t>elations</a:t>
            </a:r>
          </a:p>
          <a:p>
            <a:endParaRPr lang="en-NL" b="1" dirty="0">
              <a:solidFill>
                <a:srgbClr val="00A6D6"/>
              </a:solidFill>
            </a:endParaRPr>
          </a:p>
          <a:p>
            <a:endParaRPr lang="en-NL" b="1" dirty="0">
              <a:solidFill>
                <a:srgbClr val="00A6D6"/>
              </a:solidFill>
            </a:endParaRPr>
          </a:p>
          <a:p>
            <a:endParaRPr lang="en-NL" b="1" dirty="0">
              <a:solidFill>
                <a:srgbClr val="00A6D6"/>
              </a:solidFill>
            </a:endParaRPr>
          </a:p>
          <a:p>
            <a:endParaRPr lang="en-NL" b="1" dirty="0">
              <a:solidFill>
                <a:srgbClr val="00A6D6"/>
              </a:solidFill>
            </a:endParaRPr>
          </a:p>
          <a:p>
            <a:endParaRPr lang="en-NL" b="1" dirty="0">
              <a:solidFill>
                <a:srgbClr val="00A6D6"/>
              </a:solidFill>
            </a:endParaRPr>
          </a:p>
          <a:p>
            <a:endParaRPr lang="en-NL" b="1" dirty="0">
              <a:solidFill>
                <a:srgbClr val="00A6D6"/>
              </a:solidFill>
            </a:endParaRPr>
          </a:p>
          <a:p>
            <a:endParaRPr lang="en-NL" b="1" dirty="0">
              <a:solidFill>
                <a:srgbClr val="00A6D6"/>
              </a:solidFill>
            </a:endParaRPr>
          </a:p>
          <a:p>
            <a:endParaRPr lang="en-NL" b="1" dirty="0">
              <a:solidFill>
                <a:srgbClr val="00A6D6"/>
              </a:solidFill>
            </a:endParaRPr>
          </a:p>
          <a:p>
            <a:endParaRPr lang="en-NL" b="1" dirty="0">
              <a:solidFill>
                <a:srgbClr val="00A6D6"/>
              </a:solidFill>
            </a:endParaRPr>
          </a:p>
          <a:p>
            <a:endParaRPr lang="en-NL" b="1" dirty="0">
              <a:solidFill>
                <a:srgbClr val="00A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766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884F4F-A89E-F717-7085-9CE3AE008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Working with Google Colab</a:t>
            </a:r>
          </a:p>
        </p:txBody>
      </p:sp>
      <p:sp>
        <p:nvSpPr>
          <p:cNvPr id="7" name="Vertical Text Placeholder 6">
            <a:extLst>
              <a:ext uri="{FF2B5EF4-FFF2-40B4-BE49-F238E27FC236}">
                <a16:creationId xmlns:a16="http://schemas.microsoft.com/office/drawing/2014/main" id="{F92078C5-3293-FA4E-6DAD-E601A4B0E8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NL" dirty="0"/>
              <a:t>o to Google Colab</a:t>
            </a:r>
          </a:p>
          <a:p>
            <a:r>
              <a:rPr lang="en-US" dirty="0"/>
              <a:t>upload</a:t>
            </a:r>
            <a:r>
              <a:rPr lang="en-NL" dirty="0"/>
              <a:t> RDM.ipynb</a:t>
            </a:r>
          </a:p>
          <a:p>
            <a:r>
              <a:rPr lang="en-US" dirty="0"/>
              <a:t>U</a:t>
            </a:r>
            <a:r>
              <a:rPr lang="en-NL" dirty="0"/>
              <a:t>pload </a:t>
            </a:r>
          </a:p>
          <a:p>
            <a:pPr lvl="1"/>
            <a:r>
              <a:rPr lang="en-US" dirty="0"/>
              <a:t>l</a:t>
            </a:r>
            <a:r>
              <a:rPr lang="en-NL" dirty="0"/>
              <a:t>ake_model_dps.py</a:t>
            </a:r>
          </a:p>
          <a:p>
            <a:pPr lvl="1"/>
            <a:r>
              <a:rPr lang="en-US" dirty="0"/>
              <a:t>4policies.tar.gz</a:t>
            </a:r>
          </a:p>
          <a:p>
            <a:pPr lvl="1"/>
            <a:r>
              <a:rPr lang="en-US" dirty="0"/>
              <a:t>(optional) lake_1000.tar.gz</a:t>
            </a:r>
            <a:endParaRPr lang="en-NL" dirty="0"/>
          </a:p>
          <a:p>
            <a:r>
              <a:rPr lang="en-NL" dirty="0"/>
              <a:t>Go through the notebook (shift + enter)</a:t>
            </a:r>
          </a:p>
          <a:p>
            <a:pPr lvl="1"/>
            <a:endParaRPr lang="en-NL" dirty="0">
              <a:solidFill>
                <a:srgbClr val="00A6D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655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ED0934-C319-3946-A19D-2918ED91E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277" y="1111746"/>
            <a:ext cx="6004560" cy="52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302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CDA0A-0A44-0F53-10F3-D914D6FF9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Workflow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7803DB-00D5-D3CF-1889-244011685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NL" dirty="0"/>
              <a:t>Connect model to the workbench</a:t>
            </a:r>
          </a:p>
          <a:p>
            <a:pPr lvl="1"/>
            <a:r>
              <a:rPr lang="en-NL" dirty="0"/>
              <a:t>X: </a:t>
            </a:r>
            <a:r>
              <a:rPr lang="en-NL" b="1" dirty="0">
                <a:solidFill>
                  <a:srgbClr val="00A6D6"/>
                </a:solidFill>
              </a:rPr>
              <a:t>uncertainties</a:t>
            </a:r>
          </a:p>
          <a:p>
            <a:pPr lvl="1"/>
            <a:r>
              <a:rPr lang="en-NL" dirty="0"/>
              <a:t>L: </a:t>
            </a:r>
            <a:r>
              <a:rPr lang="en-NL" b="1" dirty="0">
                <a:solidFill>
                  <a:srgbClr val="00A6D6"/>
                </a:solidFill>
              </a:rPr>
              <a:t>levers</a:t>
            </a:r>
            <a:r>
              <a:rPr lang="en-NL" dirty="0"/>
              <a:t> which parameterize the control rule</a:t>
            </a:r>
          </a:p>
          <a:p>
            <a:pPr lvl="1"/>
            <a:r>
              <a:rPr lang="en-NL" dirty="0"/>
              <a:t>R: </a:t>
            </a:r>
            <a:r>
              <a:rPr lang="en-NL" b="1" dirty="0">
                <a:solidFill>
                  <a:srgbClr val="00A6D6"/>
                </a:solidFill>
              </a:rPr>
              <a:t>model</a:t>
            </a:r>
            <a:r>
              <a:rPr lang="en-NL" dirty="0"/>
              <a:t> of the shallow lake</a:t>
            </a:r>
          </a:p>
          <a:p>
            <a:pPr lvl="1"/>
            <a:r>
              <a:rPr lang="en-NL" dirty="0"/>
              <a:t>M: </a:t>
            </a:r>
            <a:r>
              <a:rPr lang="en-NL" b="1" dirty="0">
                <a:solidFill>
                  <a:srgbClr val="00A6D6"/>
                </a:solidFill>
              </a:rPr>
              <a:t>outcomes</a:t>
            </a:r>
            <a:r>
              <a:rPr lang="en-NL" dirty="0"/>
              <a:t> of interest</a:t>
            </a:r>
          </a:p>
          <a:p>
            <a:pPr lvl="1"/>
            <a:endParaRPr lang="en-NL" dirty="0"/>
          </a:p>
          <a:p>
            <a:r>
              <a:rPr lang="en-NL" dirty="0"/>
              <a:t>Develop basic system understanding by exploring the behavior of the system for one or more basic policies (i.e. control rules)</a:t>
            </a:r>
          </a:p>
          <a:p>
            <a:r>
              <a:rPr lang="en-NL" dirty="0"/>
              <a:t>Optimize policies for a reference scenario</a:t>
            </a:r>
          </a:p>
          <a:p>
            <a:r>
              <a:rPr lang="en-NL" dirty="0"/>
              <a:t>Re-evaluate (selected) policies over a much larger ensemble of scenarios</a:t>
            </a:r>
          </a:p>
          <a:p>
            <a:r>
              <a:rPr lang="en-NL" dirty="0"/>
              <a:t>Analyze robustness and vulnerabilities (i.e., scenario discovery)</a:t>
            </a:r>
          </a:p>
          <a:p>
            <a:r>
              <a:rPr lang="en-NL" dirty="0"/>
              <a:t>Iterate if necessary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411F5B-357B-43A0-DD5A-599757F4E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60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33949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C4D35E-7840-E446-9D2B-DF93F16EB2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023D2E-D176-FC44-B3A8-EE956C30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Robustness metrics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B05D47-35D8-5644-803C-E87211A746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1386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19">
            <a:extLst>
              <a:ext uri="{FF2B5EF4-FFF2-40B4-BE49-F238E27FC236}">
                <a16:creationId xmlns:a16="http://schemas.microsoft.com/office/drawing/2014/main" id="{499F7F6E-EAE4-97EA-AB69-C3813FFED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365" r="9365"/>
          <a:stretch>
            <a:fillRect/>
          </a:stretch>
        </p:blipFill>
        <p:spPr>
          <a:xfrm>
            <a:off x="1633575" y="89210"/>
            <a:ext cx="8924850" cy="6099717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5F490C-D3E9-09AC-C81E-A03D6D1F37AF}"/>
              </a:ext>
            </a:extLst>
          </p:cNvPr>
          <p:cNvSpPr txBox="1"/>
          <p:nvPr/>
        </p:nvSpPr>
        <p:spPr>
          <a:xfrm>
            <a:off x="4473981" y="6322741"/>
            <a:ext cx="7718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McPhail, C., et al (2018). "Robustness metrics: How are they calculated, when should they be used and why </a:t>
            </a:r>
          </a:p>
          <a:p>
            <a:pPr algn="r"/>
            <a:r>
              <a:rPr lang="en-US" sz="1200" dirty="0">
                <a:solidFill>
                  <a:schemeClr val="bg1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do they give different results?" </a:t>
            </a:r>
            <a:r>
              <a:rPr lang="en-US" sz="1200" u="sng" dirty="0">
                <a:solidFill>
                  <a:schemeClr val="bg1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Earth's Future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. 10.1002/2017EF000649 </a:t>
            </a:r>
          </a:p>
          <a:p>
            <a:pPr algn="r"/>
            <a:endParaRPr lang="en-NL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1577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798EE-224B-584B-88F4-4D7C53EBF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Robustness metrics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76FABAD-0C14-DA44-A7C4-BDAA536E688E}"/>
              </a:ext>
            </a:extLst>
          </p:cNvPr>
          <p:cNvSpPr txBox="1"/>
          <p:nvPr/>
        </p:nvSpPr>
        <p:spPr>
          <a:xfrm>
            <a:off x="4546473" y="6489688"/>
            <a:ext cx="75679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chemeClr val="bg1">
                    <a:lumMod val="85000"/>
                  </a:schemeClr>
                </a:solidFill>
              </a:rPr>
              <a:t>Figure adapted from Trindade et al. (2019) </a:t>
            </a:r>
            <a:r>
              <a:rPr lang="en-US" sz="900" dirty="0">
                <a:solidFill>
                  <a:schemeClr val="bg1">
                    <a:lumMod val="8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https://doi.org/10.1016/j.advwatres.2019.103442</a:t>
            </a:r>
            <a:r>
              <a:rPr lang="en-US" sz="9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de-DE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6" name="Content Placeholder 2">
            <a:extLst>
              <a:ext uri="{FF2B5EF4-FFF2-40B4-BE49-F238E27FC236}">
                <a16:creationId xmlns:a16="http://schemas.microsoft.com/office/drawing/2014/main" id="{1D2A5947-9F3E-194C-9D00-E468648AF458}"/>
              </a:ext>
            </a:extLst>
          </p:cNvPr>
          <p:cNvSpPr txBox="1">
            <a:spLocks/>
          </p:cNvSpPr>
          <p:nvPr/>
        </p:nvSpPr>
        <p:spPr>
          <a:xfrm>
            <a:off x="698500" y="4917773"/>
            <a:ext cx="8124952" cy="1643174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ts val="3550"/>
              </a:lnSpc>
              <a:spcBef>
                <a:spcPts val="600"/>
              </a:spcBef>
              <a:spcAft>
                <a:spcPts val="600"/>
              </a:spcAft>
              <a:buClr>
                <a:srgbClr val="00A6D6"/>
              </a:buClr>
              <a:buNone/>
              <a:defRPr sz="2800">
                <a:solidFill>
                  <a:schemeClr val="tx1"/>
                </a:solidFill>
                <a:latin typeface="Arial"/>
                <a:ea typeface="MS PGothic" pitchFamily="34" charset="-128"/>
                <a:cs typeface="Arial"/>
              </a:defRPr>
            </a:lvl1pPr>
            <a:lvl2pPr marL="548890" indent="0" algn="l" rtl="0" eaLnBrk="0" fontAlgn="base" hangingPunct="0">
              <a:lnSpc>
                <a:spcPts val="3550"/>
              </a:lnSpc>
              <a:spcBef>
                <a:spcPts val="300"/>
              </a:spcBef>
              <a:spcAft>
                <a:spcPts val="300"/>
              </a:spcAft>
              <a:buClr>
                <a:srgbClr val="00A6D6"/>
              </a:buClr>
              <a:buFont typeface="Times" charset="0"/>
              <a:buNone/>
              <a:defRPr sz="2400">
                <a:solidFill>
                  <a:schemeClr val="tx1"/>
                </a:solidFill>
                <a:latin typeface="Arial"/>
                <a:ea typeface="MS PGothic" pitchFamily="34" charset="-128"/>
                <a:cs typeface="Arial"/>
              </a:defRPr>
            </a:lvl2pPr>
            <a:lvl3pPr marL="1089833" indent="0" algn="l" rtl="0" eaLnBrk="0" fontAlgn="base" hangingPunct="0">
              <a:lnSpc>
                <a:spcPts val="3550"/>
              </a:lnSpc>
              <a:spcBef>
                <a:spcPts val="300"/>
              </a:spcBef>
              <a:spcAft>
                <a:spcPts val="300"/>
              </a:spcAft>
              <a:buClr>
                <a:srgbClr val="00A6D6"/>
              </a:buClr>
              <a:buFont typeface="Times" charset="0"/>
              <a:buNone/>
              <a:defRPr sz="2400">
                <a:solidFill>
                  <a:schemeClr val="tx1"/>
                </a:solidFill>
                <a:latin typeface="Arial"/>
                <a:ea typeface="MS PGothic" pitchFamily="34" charset="-128"/>
                <a:cs typeface="Arial"/>
              </a:defRPr>
            </a:lvl3pPr>
            <a:lvl4pPr marL="1900457" indent="-269682" algn="l" rtl="0" eaLnBrk="0" fontAlgn="base" hangingPunct="0">
              <a:lnSpc>
                <a:spcPts val="355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2442998" indent="-269682" algn="l" rtl="0" eaLnBrk="0" fontAlgn="base" hangingPunct="0">
              <a:lnSpc>
                <a:spcPts val="355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Char char="•"/>
              <a:defRPr sz="17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3093151" indent="-270734" algn="l" rtl="0" eaLnBrk="0" fontAlgn="base" hangingPunct="0">
              <a:lnSpc>
                <a:spcPts val="3556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700">
                <a:solidFill>
                  <a:schemeClr val="tx1"/>
                </a:solidFill>
                <a:latin typeface="+mn-lt"/>
              </a:defRPr>
            </a:lvl6pPr>
            <a:lvl7pPr marL="3742909" indent="-270734" algn="l" rtl="0" eaLnBrk="0" fontAlgn="base" hangingPunct="0">
              <a:lnSpc>
                <a:spcPts val="3556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700">
                <a:solidFill>
                  <a:schemeClr val="tx1"/>
                </a:solidFill>
                <a:latin typeface="+mn-lt"/>
              </a:defRPr>
            </a:lvl7pPr>
            <a:lvl8pPr marL="4392679" indent="-270734" algn="l" rtl="0" eaLnBrk="0" fontAlgn="base" hangingPunct="0">
              <a:lnSpc>
                <a:spcPts val="3556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700">
                <a:solidFill>
                  <a:schemeClr val="tx1"/>
                </a:solidFill>
                <a:latin typeface="+mn-lt"/>
              </a:defRPr>
            </a:lvl8pPr>
            <a:lvl9pPr marL="5042437" indent="-270734" algn="l" rtl="0" eaLnBrk="0" fontAlgn="base" hangingPunct="0">
              <a:lnSpc>
                <a:spcPts val="3556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7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87" kern="0" dirty="0"/>
              <a:t>How to summarize the distribution over scenarios in (preferably) one number?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87" kern="0" dirty="0"/>
              <a:t>Robustness per </a:t>
            </a:r>
            <a:r>
              <a:rPr lang="en-US" sz="1687" kern="0" dirty="0" err="1"/>
              <a:t>kpi</a:t>
            </a:r>
            <a:r>
              <a:rPr lang="en-US" sz="1687" kern="0" dirty="0"/>
              <a:t>, or one robustness number per policy?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97D400-2B9C-2D4F-B11F-157FEC2FBEA4}"/>
              </a:ext>
            </a:extLst>
          </p:cNvPr>
          <p:cNvGrpSpPr/>
          <p:nvPr/>
        </p:nvGrpSpPr>
        <p:grpSpPr>
          <a:xfrm>
            <a:off x="898399" y="1397340"/>
            <a:ext cx="9767786" cy="3303031"/>
            <a:chOff x="0" y="1603901"/>
            <a:chExt cx="12245033" cy="469764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1626324-11C7-1E45-B2CA-BCEE630C0C47}"/>
                </a:ext>
              </a:extLst>
            </p:cNvPr>
            <p:cNvSpPr/>
            <p:nvPr/>
          </p:nvSpPr>
          <p:spPr bwMode="auto">
            <a:xfrm>
              <a:off x="1953913" y="2524461"/>
              <a:ext cx="2052713" cy="61552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 dirty="0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27E432B-7962-874C-9B72-482265197823}"/>
                </a:ext>
              </a:extLst>
            </p:cNvPr>
            <p:cNvSpPr/>
            <p:nvPr/>
          </p:nvSpPr>
          <p:spPr bwMode="auto">
            <a:xfrm>
              <a:off x="4325150" y="2528330"/>
              <a:ext cx="2052713" cy="61552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 dirty="0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6AD3FBC-EEAC-2C41-9C83-F779EA5828BE}"/>
                </a:ext>
              </a:extLst>
            </p:cNvPr>
            <p:cNvSpPr/>
            <p:nvPr/>
          </p:nvSpPr>
          <p:spPr bwMode="auto">
            <a:xfrm>
              <a:off x="6696385" y="2524461"/>
              <a:ext cx="2052713" cy="615523"/>
            </a:xfrm>
            <a:prstGeom prst="rect">
              <a:avLst/>
            </a:prstGeom>
            <a:solidFill>
              <a:schemeClr val="accent2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 dirty="0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040AA0E-DAD6-7F42-BAA6-AD3DB0B22E47}"/>
                </a:ext>
              </a:extLst>
            </p:cNvPr>
            <p:cNvSpPr/>
            <p:nvPr/>
          </p:nvSpPr>
          <p:spPr bwMode="auto">
            <a:xfrm>
              <a:off x="1953913" y="3524690"/>
              <a:ext cx="2052713" cy="615523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 dirty="0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4E90D54-7A6C-2A45-8846-AEA5503D817E}"/>
                </a:ext>
              </a:extLst>
            </p:cNvPr>
            <p:cNvSpPr/>
            <p:nvPr/>
          </p:nvSpPr>
          <p:spPr bwMode="auto">
            <a:xfrm>
              <a:off x="4325150" y="3528560"/>
              <a:ext cx="2052713" cy="61552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 dirty="0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D25C56-4A0C-8D46-ACC3-384B90DD6F89}"/>
                </a:ext>
              </a:extLst>
            </p:cNvPr>
            <p:cNvSpPr/>
            <p:nvPr/>
          </p:nvSpPr>
          <p:spPr bwMode="auto">
            <a:xfrm>
              <a:off x="6696385" y="3524690"/>
              <a:ext cx="2052713" cy="615523"/>
            </a:xfrm>
            <a:prstGeom prst="rect">
              <a:avLst/>
            </a:prstGeom>
            <a:solidFill>
              <a:schemeClr val="accent2">
                <a:lumMod val="75000"/>
                <a:lumOff val="2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 dirty="0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DE50DE-6163-2643-B008-989C30C9D142}"/>
                </a:ext>
              </a:extLst>
            </p:cNvPr>
            <p:cNvSpPr/>
            <p:nvPr/>
          </p:nvSpPr>
          <p:spPr bwMode="auto">
            <a:xfrm>
              <a:off x="1953913" y="4524920"/>
              <a:ext cx="2052713" cy="615523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 dirty="0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A4D07-19B8-6646-9354-1DC5A32C2391}"/>
                </a:ext>
              </a:extLst>
            </p:cNvPr>
            <p:cNvSpPr/>
            <p:nvPr/>
          </p:nvSpPr>
          <p:spPr bwMode="auto">
            <a:xfrm>
              <a:off x="4325150" y="4528789"/>
              <a:ext cx="2052713" cy="61552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 dirty="0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097B2F-2EAF-C443-BE12-8070B8E981DD}"/>
                </a:ext>
              </a:extLst>
            </p:cNvPr>
            <p:cNvSpPr/>
            <p:nvPr/>
          </p:nvSpPr>
          <p:spPr bwMode="auto">
            <a:xfrm>
              <a:off x="6696385" y="4524920"/>
              <a:ext cx="2052713" cy="615523"/>
            </a:xfrm>
            <a:prstGeom prst="rect">
              <a:avLst/>
            </a:prstGeom>
            <a:solidFill>
              <a:schemeClr val="accent2">
                <a:lumMod val="90000"/>
                <a:lumOff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 dirty="0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C01610-8238-AA49-BE86-7636078D0CAD}"/>
                </a:ext>
              </a:extLst>
            </p:cNvPr>
            <p:cNvSpPr/>
            <p:nvPr/>
          </p:nvSpPr>
          <p:spPr bwMode="auto">
            <a:xfrm>
              <a:off x="1953913" y="5525149"/>
              <a:ext cx="2052713" cy="61552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 dirty="0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0BED08-C7E5-0D41-B68E-74641138E7BA}"/>
                </a:ext>
              </a:extLst>
            </p:cNvPr>
            <p:cNvSpPr/>
            <p:nvPr/>
          </p:nvSpPr>
          <p:spPr bwMode="auto">
            <a:xfrm>
              <a:off x="4325150" y="5529018"/>
              <a:ext cx="2052713" cy="61552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 dirty="0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1476759-91E5-D54C-9F95-341A678A9D90}"/>
                </a:ext>
              </a:extLst>
            </p:cNvPr>
            <p:cNvSpPr/>
            <p:nvPr/>
          </p:nvSpPr>
          <p:spPr bwMode="auto">
            <a:xfrm>
              <a:off x="6696385" y="5525149"/>
              <a:ext cx="2052713" cy="615523"/>
            </a:xfrm>
            <a:prstGeom prst="rect">
              <a:avLst/>
            </a:prstGeom>
            <a:solidFill>
              <a:schemeClr val="accent2">
                <a:lumMod val="10000"/>
                <a:lumOff val="90000"/>
              </a:schemeClr>
            </a:solidFill>
            <a:ln w="9525" cap="flat" cmpd="sng" algn="ctr">
              <a:solidFill>
                <a:schemeClr val="accent2">
                  <a:lumMod val="10000"/>
                  <a:lumOff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 dirty="0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6" name="Vertical Scroll 15">
              <a:extLst>
                <a:ext uri="{FF2B5EF4-FFF2-40B4-BE49-F238E27FC236}">
                  <a16:creationId xmlns:a16="http://schemas.microsoft.com/office/drawing/2014/main" id="{4DE8342E-F334-5A4A-8FBF-179C6CA88332}"/>
                </a:ext>
              </a:extLst>
            </p:cNvPr>
            <p:cNvSpPr/>
            <p:nvPr/>
          </p:nvSpPr>
          <p:spPr bwMode="auto">
            <a:xfrm>
              <a:off x="0" y="3355784"/>
              <a:ext cx="1557231" cy="2000458"/>
            </a:xfrm>
            <a:prstGeom prst="verticalScroll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87" dirty="0">
                  <a:latin typeface="Arial" charset="0"/>
                  <a:ea typeface="ＭＳ Ｐゴシック" pitchFamily="1" charset="-128"/>
                </a:rPr>
                <a:t>policy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4626979-5A6B-B14B-9AA6-6FF6D17CEF97}"/>
                </a:ext>
              </a:extLst>
            </p:cNvPr>
            <p:cNvCxnSpPr>
              <a:cxnSpLocks/>
              <a:stCxn id="16" idx="3"/>
              <a:endCxn id="4" idx="1"/>
            </p:cNvCxnSpPr>
            <p:nvPr/>
          </p:nvCxnSpPr>
          <p:spPr bwMode="auto">
            <a:xfrm flipV="1">
              <a:off x="1362577" y="2832222"/>
              <a:ext cx="591337" cy="152379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8EE07A3-3D53-104E-AA8E-104103E74FE5}"/>
                </a:ext>
              </a:extLst>
            </p:cNvPr>
            <p:cNvCxnSpPr>
              <a:cxnSpLocks/>
              <a:stCxn id="16" idx="3"/>
              <a:endCxn id="7" idx="1"/>
            </p:cNvCxnSpPr>
            <p:nvPr/>
          </p:nvCxnSpPr>
          <p:spPr bwMode="auto">
            <a:xfrm flipV="1">
              <a:off x="1362577" y="3832452"/>
              <a:ext cx="591337" cy="52356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462AACC-9085-7D43-AC21-A1F871AB50F8}"/>
                </a:ext>
              </a:extLst>
            </p:cNvPr>
            <p:cNvCxnSpPr>
              <a:cxnSpLocks/>
              <a:stCxn id="16" idx="3"/>
              <a:endCxn id="10" idx="1"/>
            </p:cNvCxnSpPr>
            <p:nvPr/>
          </p:nvCxnSpPr>
          <p:spPr bwMode="auto">
            <a:xfrm>
              <a:off x="1362577" y="4356013"/>
              <a:ext cx="591337" cy="47666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010C2EF-5AED-EE49-8DC6-9C2C6E4A1211}"/>
                </a:ext>
              </a:extLst>
            </p:cNvPr>
            <p:cNvCxnSpPr>
              <a:cxnSpLocks/>
              <a:stCxn id="16" idx="3"/>
              <a:endCxn id="13" idx="1"/>
            </p:cNvCxnSpPr>
            <p:nvPr/>
          </p:nvCxnSpPr>
          <p:spPr bwMode="auto">
            <a:xfrm>
              <a:off x="1362577" y="4356013"/>
              <a:ext cx="591337" cy="147689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0215123-69EA-1B46-B98B-3B4C5C795A60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 bwMode="auto">
            <a:xfrm>
              <a:off x="4006625" y="2832222"/>
              <a:ext cx="318523" cy="386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DC5EEA9-AD1C-8A48-8EDE-6AD74A00611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06625" y="3832452"/>
              <a:ext cx="318523" cy="386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DE244E7-6D55-674C-AAD8-EB5A62AECE7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07350" y="4824943"/>
              <a:ext cx="318523" cy="386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8BF6B51-B76B-FE4D-801D-6DF16E694F1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01396" y="5832910"/>
              <a:ext cx="318523" cy="386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5FCBD93-1498-1F43-A341-F6078E8685A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80720" y="2834184"/>
              <a:ext cx="318523" cy="386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987B627-BD7C-0D4A-8A8F-76B8E0F2E1C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80720" y="3834413"/>
              <a:ext cx="318523" cy="386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BC360B8-D9EB-CE4C-9CC2-E4C9D664D4B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81444" y="4826904"/>
              <a:ext cx="318523" cy="386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27E9ED0-4913-5849-8380-B45E1EB34B7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75490" y="5834872"/>
              <a:ext cx="318523" cy="386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415A19D-286F-824B-86F6-62B08A40A89C}"/>
                </a:ext>
              </a:extLst>
            </p:cNvPr>
            <p:cNvSpPr txBox="1"/>
            <p:nvPr/>
          </p:nvSpPr>
          <p:spPr>
            <a:xfrm>
              <a:off x="1875551" y="1607262"/>
              <a:ext cx="2209436" cy="685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66" dirty="0"/>
                <a:t>deeply uncertain</a:t>
              </a:r>
              <a:br>
                <a:rPr lang="en-US" sz="1266" dirty="0"/>
              </a:br>
              <a:r>
                <a:rPr lang="en-US" sz="1266" dirty="0"/>
                <a:t>factor 1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F4001A2-84AF-5F45-A75D-E08219977B18}"/>
                </a:ext>
              </a:extLst>
            </p:cNvPr>
            <p:cNvSpPr txBox="1"/>
            <p:nvPr/>
          </p:nvSpPr>
          <p:spPr>
            <a:xfrm>
              <a:off x="4246787" y="1603901"/>
              <a:ext cx="2209436" cy="685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66" dirty="0"/>
                <a:t>deeply uncertain</a:t>
              </a:r>
              <a:br>
                <a:rPr lang="en-US" sz="1266" dirty="0"/>
              </a:br>
              <a:r>
                <a:rPr lang="en-US" sz="1266" dirty="0"/>
                <a:t>factor 2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A71A74-9E45-2E4D-B890-3B934FBB4244}"/>
                </a:ext>
              </a:extLst>
            </p:cNvPr>
            <p:cNvSpPr txBox="1"/>
            <p:nvPr/>
          </p:nvSpPr>
          <p:spPr>
            <a:xfrm>
              <a:off x="6615312" y="1603901"/>
              <a:ext cx="2209436" cy="685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66" dirty="0"/>
                <a:t>deeply uncertain</a:t>
              </a:r>
              <a:br>
                <a:rPr lang="en-US" sz="1266" dirty="0"/>
              </a:br>
              <a:r>
                <a:rPr lang="en-US" sz="1266" dirty="0"/>
                <a:t>factor 3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328F816-D048-A949-9F51-6F0CF389530B}"/>
                </a:ext>
              </a:extLst>
            </p:cNvPr>
            <p:cNvGrpSpPr/>
            <p:nvPr/>
          </p:nvGrpSpPr>
          <p:grpSpPr>
            <a:xfrm>
              <a:off x="8997416" y="2399063"/>
              <a:ext cx="804883" cy="737052"/>
              <a:chOff x="11389027" y="4836469"/>
              <a:chExt cx="1361210" cy="1392063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C2839FB4-EA04-764A-A269-CFD1D47DA329}"/>
                  </a:ext>
                </a:extLst>
              </p:cNvPr>
              <p:cNvGrpSpPr/>
              <p:nvPr/>
            </p:nvGrpSpPr>
            <p:grpSpPr>
              <a:xfrm rot="16200000">
                <a:off x="11487808" y="4890650"/>
                <a:ext cx="1238000" cy="1286859"/>
                <a:chOff x="11462496" y="4839097"/>
                <a:chExt cx="1238000" cy="1286859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57D2B7A7-7550-4D4D-82FB-44BD5C14A135}"/>
                    </a:ext>
                  </a:extLst>
                </p:cNvPr>
                <p:cNvSpPr/>
                <p:nvPr/>
              </p:nvSpPr>
              <p:spPr bwMode="auto">
                <a:xfrm>
                  <a:off x="11465649" y="5844637"/>
                  <a:ext cx="1234847" cy="281319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3D8BBB91-D063-3F44-83F4-2AF79AFB1584}"/>
                    </a:ext>
                  </a:extLst>
                </p:cNvPr>
                <p:cNvSpPr/>
                <p:nvPr/>
              </p:nvSpPr>
              <p:spPr bwMode="auto">
                <a:xfrm>
                  <a:off x="11465649" y="5511906"/>
                  <a:ext cx="823214" cy="281319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02FA3953-9EA2-284F-8052-02617DC2B529}"/>
                    </a:ext>
                  </a:extLst>
                </p:cNvPr>
                <p:cNvSpPr/>
                <p:nvPr/>
              </p:nvSpPr>
              <p:spPr bwMode="auto">
                <a:xfrm>
                  <a:off x="11462496" y="5168510"/>
                  <a:ext cx="1120901" cy="275626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DCB1AF99-0891-0C4F-B9ED-1E05A4E01255}"/>
                    </a:ext>
                  </a:extLst>
                </p:cNvPr>
                <p:cNvSpPr/>
                <p:nvPr/>
              </p:nvSpPr>
              <p:spPr bwMode="auto">
                <a:xfrm>
                  <a:off x="11477108" y="4839097"/>
                  <a:ext cx="297230" cy="275628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</p:grp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0A0B7A0-384B-4E44-9AF0-86CDCD42428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1445778" y="4836469"/>
                <a:ext cx="0" cy="1392063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8022CA0-0186-D84E-86C3-293D7F1F02E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5400000">
                <a:off x="12085551" y="5512683"/>
                <a:ext cx="0" cy="1329371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42AC5DF9-1E82-1744-B48D-AB568BAD833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5400000">
                <a:off x="12053713" y="5512683"/>
                <a:ext cx="0" cy="1329371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50A14E4-16BE-5D47-ABB8-EFEFC3EB3E24}"/>
                </a:ext>
              </a:extLst>
            </p:cNvPr>
            <p:cNvGrpSpPr/>
            <p:nvPr/>
          </p:nvGrpSpPr>
          <p:grpSpPr>
            <a:xfrm>
              <a:off x="8996694" y="3355783"/>
              <a:ext cx="804884" cy="780560"/>
              <a:chOff x="11389027" y="4754295"/>
              <a:chExt cx="1361212" cy="1474237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7F9DDD9D-7C5D-C04F-A237-72C385C0239A}"/>
                  </a:ext>
                </a:extLst>
              </p:cNvPr>
              <p:cNvGrpSpPr/>
              <p:nvPr/>
            </p:nvGrpSpPr>
            <p:grpSpPr>
              <a:xfrm rot="16200000">
                <a:off x="11407417" y="4810258"/>
                <a:ext cx="1398786" cy="1286859"/>
                <a:chOff x="11462496" y="4839098"/>
                <a:chExt cx="1398786" cy="1286859"/>
              </a:xfrm>
            </p:grpSpPr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EF91A62E-3911-AB4D-94D0-E399E2EBB789}"/>
                    </a:ext>
                  </a:extLst>
                </p:cNvPr>
                <p:cNvSpPr/>
                <p:nvPr/>
              </p:nvSpPr>
              <p:spPr bwMode="auto">
                <a:xfrm>
                  <a:off x="11465651" y="5844638"/>
                  <a:ext cx="402038" cy="281319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13C3A030-1892-CA4C-B897-DBC3C4031939}"/>
                    </a:ext>
                  </a:extLst>
                </p:cNvPr>
                <p:cNvSpPr/>
                <p:nvPr/>
              </p:nvSpPr>
              <p:spPr bwMode="auto">
                <a:xfrm>
                  <a:off x="11465649" y="5511908"/>
                  <a:ext cx="1395633" cy="281319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127BEA1B-4CE6-4845-94CC-8647A28487A1}"/>
                    </a:ext>
                  </a:extLst>
                </p:cNvPr>
                <p:cNvSpPr/>
                <p:nvPr/>
              </p:nvSpPr>
              <p:spPr bwMode="auto">
                <a:xfrm>
                  <a:off x="11462496" y="5168509"/>
                  <a:ext cx="577851" cy="275626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C002DCC5-7248-D54F-869E-F5801634D925}"/>
                    </a:ext>
                  </a:extLst>
                </p:cNvPr>
                <p:cNvSpPr/>
                <p:nvPr/>
              </p:nvSpPr>
              <p:spPr bwMode="auto">
                <a:xfrm>
                  <a:off x="11477109" y="4839098"/>
                  <a:ext cx="1065160" cy="275627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</p:grp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CC7D4427-B891-FA42-B6F5-1401C2FEE26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1445778" y="4836469"/>
                <a:ext cx="0" cy="1392063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447799A0-440E-F849-9D6E-8FA56B67B82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5400000">
                <a:off x="12085551" y="5512683"/>
                <a:ext cx="0" cy="1329371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6B8D0FD1-5927-E543-A30C-4B2BF1440AC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5400000">
                <a:off x="12053713" y="5512683"/>
                <a:ext cx="0" cy="1329371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8945CEBF-7765-7A45-9826-54FE6F83CE73}"/>
                </a:ext>
              </a:extLst>
            </p:cNvPr>
            <p:cNvGrpSpPr/>
            <p:nvPr/>
          </p:nvGrpSpPr>
          <p:grpSpPr>
            <a:xfrm>
              <a:off x="8987281" y="4403391"/>
              <a:ext cx="804885" cy="737052"/>
              <a:chOff x="11389027" y="4836469"/>
              <a:chExt cx="1361215" cy="1392063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0AE972B1-45DE-D849-8D7D-02F7BDE582EE}"/>
                  </a:ext>
                </a:extLst>
              </p:cNvPr>
              <p:cNvGrpSpPr/>
              <p:nvPr/>
            </p:nvGrpSpPr>
            <p:grpSpPr>
              <a:xfrm rot="16200000">
                <a:off x="11563270" y="4966110"/>
                <a:ext cx="1087082" cy="1286862"/>
                <a:chOff x="11462495" y="4839097"/>
                <a:chExt cx="1087082" cy="1286862"/>
              </a:xfrm>
            </p:grpSpPr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E030C674-2A25-AD41-9B00-04CCDAD5F49F}"/>
                    </a:ext>
                  </a:extLst>
                </p:cNvPr>
                <p:cNvSpPr/>
                <p:nvPr/>
              </p:nvSpPr>
              <p:spPr bwMode="auto">
                <a:xfrm>
                  <a:off x="11465650" y="5844640"/>
                  <a:ext cx="140212" cy="281319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64259E48-8F6B-C942-BC2F-BDDE0E121C9D}"/>
                    </a:ext>
                  </a:extLst>
                </p:cNvPr>
                <p:cNvSpPr/>
                <p:nvPr/>
              </p:nvSpPr>
              <p:spPr bwMode="auto">
                <a:xfrm>
                  <a:off x="11465648" y="5511908"/>
                  <a:ext cx="1083929" cy="281319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6DD39AAD-05B5-0E42-AEB5-CA38B563479C}"/>
                    </a:ext>
                  </a:extLst>
                </p:cNvPr>
                <p:cNvSpPr/>
                <p:nvPr/>
              </p:nvSpPr>
              <p:spPr bwMode="auto">
                <a:xfrm>
                  <a:off x="11462495" y="5168510"/>
                  <a:ext cx="826370" cy="275626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1C4093CF-8571-834E-B292-A900F9C71FCF}"/>
                    </a:ext>
                  </a:extLst>
                </p:cNvPr>
                <p:cNvSpPr/>
                <p:nvPr/>
              </p:nvSpPr>
              <p:spPr bwMode="auto">
                <a:xfrm>
                  <a:off x="11477107" y="4839097"/>
                  <a:ext cx="970470" cy="275629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</p:grp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91A54809-0265-CE46-BBD6-FEB1E3F59BC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1445778" y="4836469"/>
                <a:ext cx="0" cy="1392063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DD872C13-9760-E84F-85F4-C67BC416F66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5400000">
                <a:off x="12085551" y="5512683"/>
                <a:ext cx="0" cy="1329371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6FF6CC16-F8B3-734E-AE4B-76480296C0F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5400000">
                <a:off x="12053713" y="5512683"/>
                <a:ext cx="0" cy="1329371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EB49CE87-603F-794F-8C6E-756BCE536FB9}"/>
                </a:ext>
              </a:extLst>
            </p:cNvPr>
            <p:cNvGrpSpPr/>
            <p:nvPr/>
          </p:nvGrpSpPr>
          <p:grpSpPr>
            <a:xfrm>
              <a:off x="8990719" y="5405118"/>
              <a:ext cx="804885" cy="737052"/>
              <a:chOff x="11389027" y="4836469"/>
              <a:chExt cx="1361211" cy="1392063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77768E3F-7154-B247-AE7F-37E87447D298}"/>
                  </a:ext>
                </a:extLst>
              </p:cNvPr>
              <p:cNvGrpSpPr/>
              <p:nvPr/>
            </p:nvGrpSpPr>
            <p:grpSpPr>
              <a:xfrm rot="16200000">
                <a:off x="11487809" y="4890650"/>
                <a:ext cx="1238001" cy="1286857"/>
                <a:chOff x="11462498" y="4839098"/>
                <a:chExt cx="1238001" cy="1286857"/>
              </a:xfrm>
            </p:grpSpPr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B43DEAF3-031A-4F4C-8F3E-58040984E0C7}"/>
                    </a:ext>
                  </a:extLst>
                </p:cNvPr>
                <p:cNvSpPr/>
                <p:nvPr/>
              </p:nvSpPr>
              <p:spPr bwMode="auto">
                <a:xfrm>
                  <a:off x="11465649" y="5844635"/>
                  <a:ext cx="1006975" cy="281320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E54ADD40-A96F-1C47-9625-0E6B5183DF27}"/>
                    </a:ext>
                  </a:extLst>
                </p:cNvPr>
                <p:cNvSpPr/>
                <p:nvPr/>
              </p:nvSpPr>
              <p:spPr bwMode="auto">
                <a:xfrm>
                  <a:off x="11465648" y="5511907"/>
                  <a:ext cx="1234851" cy="281319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44480269-4E92-8E4F-8C66-69CA38AD5AA4}"/>
                    </a:ext>
                  </a:extLst>
                </p:cNvPr>
                <p:cNvSpPr/>
                <p:nvPr/>
              </p:nvSpPr>
              <p:spPr bwMode="auto">
                <a:xfrm>
                  <a:off x="11462498" y="5168510"/>
                  <a:ext cx="233173" cy="275627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9D9D8A50-A408-934B-BE52-CA1BEFD3DD4C}"/>
                    </a:ext>
                  </a:extLst>
                </p:cNvPr>
                <p:cNvSpPr/>
                <p:nvPr/>
              </p:nvSpPr>
              <p:spPr bwMode="auto">
                <a:xfrm>
                  <a:off x="11477106" y="4839098"/>
                  <a:ext cx="811758" cy="275629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</p:grp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1F6F440A-FA41-A046-8749-1F939C1BFAC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1445778" y="4836469"/>
                <a:ext cx="0" cy="1392063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0544EF3D-5CBE-B448-BA94-232AC9A4902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5400000">
                <a:off x="12085551" y="5512683"/>
                <a:ext cx="0" cy="1329371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04C53978-24F7-2740-823A-082F1277F37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5400000">
                <a:off x="12053713" y="5512683"/>
                <a:ext cx="0" cy="1329371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CFEFF65-6B58-FD41-88BD-D127ACB686ED}"/>
                </a:ext>
              </a:extLst>
            </p:cNvPr>
            <p:cNvSpPr txBox="1"/>
            <p:nvPr/>
          </p:nvSpPr>
          <p:spPr>
            <a:xfrm>
              <a:off x="8825655" y="1612464"/>
              <a:ext cx="1109308" cy="1239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66" dirty="0"/>
                <a:t>KPI’s per</a:t>
              </a:r>
            </a:p>
            <a:p>
              <a:pPr algn="ctr"/>
              <a:r>
                <a:rPr lang="en-US" sz="1266" dirty="0"/>
                <a:t>scenario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E841435-A5C6-2B4A-8ACA-24C59312F2E2}"/>
                </a:ext>
              </a:extLst>
            </p:cNvPr>
            <p:cNvGrpSpPr/>
            <p:nvPr/>
          </p:nvGrpSpPr>
          <p:grpSpPr>
            <a:xfrm>
              <a:off x="10200402" y="1619482"/>
              <a:ext cx="2044631" cy="4545388"/>
              <a:chOff x="10200402" y="1619482"/>
              <a:chExt cx="2044631" cy="4545388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5EBFB14C-A731-BE42-983D-FCB7AB0F100F}"/>
                  </a:ext>
                </a:extLst>
              </p:cNvPr>
              <p:cNvGrpSpPr/>
              <p:nvPr/>
            </p:nvGrpSpPr>
            <p:grpSpPr>
              <a:xfrm>
                <a:off x="10781640" y="2421763"/>
                <a:ext cx="804882" cy="737052"/>
                <a:chOff x="11389027" y="4836469"/>
                <a:chExt cx="1361209" cy="1392063"/>
              </a:xfrm>
            </p:grpSpPr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38A23C2E-A9FE-1341-B05C-390527B5F0AF}"/>
                    </a:ext>
                  </a:extLst>
                </p:cNvPr>
                <p:cNvGrpSpPr/>
                <p:nvPr/>
              </p:nvGrpSpPr>
              <p:grpSpPr>
                <a:xfrm rot="16200000">
                  <a:off x="11487765" y="4980754"/>
                  <a:ext cx="1189112" cy="1237882"/>
                  <a:chOff x="11421326" y="4839097"/>
                  <a:chExt cx="1189112" cy="1237882"/>
                </a:xfrm>
              </p:grpSpPr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71F66CAD-66BA-D74D-A6E4-106184D7228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21326" y="5876480"/>
                    <a:ext cx="1189112" cy="200499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072144DE-504C-A741-8F73-19D783C9A7F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65649" y="5511906"/>
                    <a:ext cx="823214" cy="281319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  <p:sp>
                <p:nvSpPr>
                  <p:cNvPr id="96" name="Rectangle 95">
                    <a:extLst>
                      <a:ext uri="{FF2B5EF4-FFF2-40B4-BE49-F238E27FC236}">
                        <a16:creationId xmlns:a16="http://schemas.microsoft.com/office/drawing/2014/main" id="{FC427FEB-D126-E142-BC94-6674E0F5D60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62497" y="5168511"/>
                    <a:ext cx="441762" cy="232322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20934B0C-6366-E547-9CD4-840B8827293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77108" y="4839097"/>
                    <a:ext cx="297230" cy="275628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</p:grp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CD4E456C-A801-9140-8A32-0A64F8A6B6B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1445778" y="4836469"/>
                  <a:ext cx="0" cy="1392063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08633DE4-5E26-1A4D-9FCA-5AB2A0CA0F3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rot="5400000">
                  <a:off x="12085551" y="5512683"/>
                  <a:ext cx="0" cy="1329371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95157C22-789E-7B40-855E-C6AB1F0543E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rot="5400000">
                  <a:off x="12053713" y="5512683"/>
                  <a:ext cx="0" cy="1329371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6AA5D31D-DF66-D84E-BDD1-C130A760DE48}"/>
                  </a:ext>
                </a:extLst>
              </p:cNvPr>
              <p:cNvGrpSpPr/>
              <p:nvPr/>
            </p:nvGrpSpPr>
            <p:grpSpPr>
              <a:xfrm>
                <a:off x="10780929" y="3421993"/>
                <a:ext cx="804885" cy="737052"/>
                <a:chOff x="11389027" y="4836469"/>
                <a:chExt cx="1361212" cy="1392063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2D9DCAF0-9827-9C4E-9681-73FDCADA584D}"/>
                    </a:ext>
                  </a:extLst>
                </p:cNvPr>
                <p:cNvGrpSpPr/>
                <p:nvPr/>
              </p:nvGrpSpPr>
              <p:grpSpPr>
                <a:xfrm rot="16200000">
                  <a:off x="11804123" y="5206966"/>
                  <a:ext cx="605377" cy="1286854"/>
                  <a:chOff x="11462496" y="4839101"/>
                  <a:chExt cx="605377" cy="1286854"/>
                </a:xfrm>
              </p:grpSpPr>
              <p:sp>
                <p:nvSpPr>
                  <p:cNvPr id="103" name="Rectangle 102">
                    <a:extLst>
                      <a:ext uri="{FF2B5EF4-FFF2-40B4-BE49-F238E27FC236}">
                        <a16:creationId xmlns:a16="http://schemas.microsoft.com/office/drawing/2014/main" id="{378A05CC-956E-0241-8690-6FA3C1801B1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65650" y="5844638"/>
                    <a:ext cx="602223" cy="281317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9F480D54-22C5-9F46-90C0-37DDD2D467B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65650" y="5511908"/>
                    <a:ext cx="602221" cy="238219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  <p:sp>
                <p:nvSpPr>
                  <p:cNvPr id="105" name="Rectangle 104">
                    <a:extLst>
                      <a:ext uri="{FF2B5EF4-FFF2-40B4-BE49-F238E27FC236}">
                        <a16:creationId xmlns:a16="http://schemas.microsoft.com/office/drawing/2014/main" id="{3B6C94B7-CCA9-2340-A159-79DC2E5FECE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62496" y="5168509"/>
                    <a:ext cx="577851" cy="275626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  <p:sp>
                <p:nvSpPr>
                  <p:cNvPr id="106" name="Rectangle 105">
                    <a:extLst>
                      <a:ext uri="{FF2B5EF4-FFF2-40B4-BE49-F238E27FC236}">
                        <a16:creationId xmlns:a16="http://schemas.microsoft.com/office/drawing/2014/main" id="{159B2CD7-20EF-F24E-8FDA-D0F0D1BBB4F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77112" y="4839101"/>
                    <a:ext cx="577853" cy="238219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</p:grp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5DCB5D58-C047-A646-8800-0A364C767B8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1445778" y="4836469"/>
                  <a:ext cx="0" cy="1392063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75EBB343-5546-A94E-B478-67B6E396FD4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rot="5400000">
                  <a:off x="12085551" y="5512683"/>
                  <a:ext cx="0" cy="1329371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2FD2B692-6EAA-F544-8CE9-638860984E3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rot="5400000">
                  <a:off x="12053713" y="5512683"/>
                  <a:ext cx="0" cy="1329371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3FB25E34-0E04-7D43-AE2D-FFD7B01FBA2C}"/>
                  </a:ext>
                </a:extLst>
              </p:cNvPr>
              <p:cNvGrpSpPr/>
              <p:nvPr/>
            </p:nvGrpSpPr>
            <p:grpSpPr>
              <a:xfrm>
                <a:off x="10771512" y="4426091"/>
                <a:ext cx="804882" cy="737052"/>
                <a:chOff x="11389027" y="4836469"/>
                <a:chExt cx="1361209" cy="1392063"/>
              </a:xfrm>
            </p:grpSpPr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E2968A77-AE09-1747-9554-41994C4DD52F}"/>
                    </a:ext>
                  </a:extLst>
                </p:cNvPr>
                <p:cNvGrpSpPr/>
                <p:nvPr/>
              </p:nvGrpSpPr>
              <p:grpSpPr>
                <a:xfrm rot="16200000">
                  <a:off x="11477610" y="4912300"/>
                  <a:ext cx="1226555" cy="1255010"/>
                  <a:chOff x="11462495" y="4839099"/>
                  <a:chExt cx="1226555" cy="1255010"/>
                </a:xfrm>
              </p:grpSpPr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A880E76E-3230-6847-98FE-87A45A46C6D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65650" y="5844640"/>
                    <a:ext cx="891870" cy="249469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2A4A5DB6-A7EB-0B46-9C2F-6DD5993061C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65648" y="5511908"/>
                    <a:ext cx="1223402" cy="254157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BA9D3ACE-0169-DB46-A639-24B2BE445F0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62495" y="5168513"/>
                    <a:ext cx="190070" cy="292767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  <p:sp>
                <p:nvSpPr>
                  <p:cNvPr id="115" name="Rectangle 114">
                    <a:extLst>
                      <a:ext uri="{FF2B5EF4-FFF2-40B4-BE49-F238E27FC236}">
                        <a16:creationId xmlns:a16="http://schemas.microsoft.com/office/drawing/2014/main" id="{C4E05070-4C68-E24F-A122-81D927C2668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77106" y="4839099"/>
                    <a:ext cx="152289" cy="292766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</p:grp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4CD4B453-34E3-7E49-B9EA-59A08C861E7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1445778" y="4836469"/>
                  <a:ext cx="0" cy="1392063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895239F7-96E8-4244-AFB0-948FE8D5904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rot="5400000">
                  <a:off x="12085551" y="5512683"/>
                  <a:ext cx="0" cy="1329371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974DF35C-6A44-7B4A-9EBE-F1B049C8528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rot="5400000">
                  <a:off x="12053713" y="5512683"/>
                  <a:ext cx="0" cy="1329371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63E5ADB2-695E-C04A-9597-1E241770E097}"/>
                  </a:ext>
                </a:extLst>
              </p:cNvPr>
              <p:cNvGrpSpPr/>
              <p:nvPr/>
            </p:nvGrpSpPr>
            <p:grpSpPr>
              <a:xfrm>
                <a:off x="10774946" y="5427818"/>
                <a:ext cx="804885" cy="737052"/>
                <a:chOff x="11389027" y="4836469"/>
                <a:chExt cx="1361211" cy="1392063"/>
              </a:xfrm>
            </p:grpSpPr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6037C072-522C-3A45-A3D6-93DA30B731D0}"/>
                    </a:ext>
                  </a:extLst>
                </p:cNvPr>
                <p:cNvGrpSpPr/>
                <p:nvPr/>
              </p:nvGrpSpPr>
              <p:grpSpPr>
                <a:xfrm rot="16200000">
                  <a:off x="11601747" y="5004588"/>
                  <a:ext cx="1010126" cy="1286857"/>
                  <a:chOff x="11462498" y="4839098"/>
                  <a:chExt cx="1010126" cy="1286857"/>
                </a:xfrm>
              </p:grpSpPr>
              <p:sp>
                <p:nvSpPr>
                  <p:cNvPr id="121" name="Rectangle 120">
                    <a:extLst>
                      <a:ext uri="{FF2B5EF4-FFF2-40B4-BE49-F238E27FC236}">
                        <a16:creationId xmlns:a16="http://schemas.microsoft.com/office/drawing/2014/main" id="{6B590A69-C7F2-BB48-88D9-C8E759EC85F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65649" y="5844635"/>
                    <a:ext cx="1006975" cy="281320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  <p:sp>
                <p:nvSpPr>
                  <p:cNvPr id="122" name="Rectangle 121">
                    <a:extLst>
                      <a:ext uri="{FF2B5EF4-FFF2-40B4-BE49-F238E27FC236}">
                        <a16:creationId xmlns:a16="http://schemas.microsoft.com/office/drawing/2014/main" id="{578128D9-4959-A44D-B2F5-0FDD899FA25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65648" y="5511908"/>
                    <a:ext cx="236379" cy="248339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  <p:sp>
                <p:nvSpPr>
                  <p:cNvPr id="123" name="Rectangle 122">
                    <a:extLst>
                      <a:ext uri="{FF2B5EF4-FFF2-40B4-BE49-F238E27FC236}">
                        <a16:creationId xmlns:a16="http://schemas.microsoft.com/office/drawing/2014/main" id="{397D5A9B-8FB1-C64C-A84B-7940D17E0A2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62498" y="5168510"/>
                    <a:ext cx="233173" cy="275627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  <p:sp>
                <p:nvSpPr>
                  <p:cNvPr id="124" name="Rectangle 123">
                    <a:extLst>
                      <a:ext uri="{FF2B5EF4-FFF2-40B4-BE49-F238E27FC236}">
                        <a16:creationId xmlns:a16="http://schemas.microsoft.com/office/drawing/2014/main" id="{44A6027B-F8E8-E64A-A487-B1885B430C1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77106" y="4839098"/>
                    <a:ext cx="811758" cy="275629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</p:grp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9EB32181-2156-6043-8B5A-64D1CD6B771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1445778" y="4836469"/>
                  <a:ext cx="0" cy="1392063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02CE9EF1-FDCF-264B-983B-DC000C252BB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rot="5400000">
                  <a:off x="12085551" y="5512683"/>
                  <a:ext cx="0" cy="1329371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7EC315CE-4129-E541-8559-787BA908F50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rot="5400000">
                  <a:off x="12053713" y="5512683"/>
                  <a:ext cx="0" cy="1329371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48B7935C-74C5-E349-A0B8-E899EE0FCFBE}"/>
                  </a:ext>
                </a:extLst>
              </p:cNvPr>
              <p:cNvSpPr txBox="1"/>
              <p:nvPr/>
            </p:nvSpPr>
            <p:spPr>
              <a:xfrm>
                <a:off x="10200402" y="1619482"/>
                <a:ext cx="2044631" cy="962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6" dirty="0"/>
                  <a:t>Distribution per </a:t>
                </a:r>
                <a:r>
                  <a:rPr lang="en-US" sz="1266" dirty="0" err="1"/>
                  <a:t>kpi</a:t>
                </a:r>
                <a:r>
                  <a:rPr lang="en-US" sz="1266" dirty="0"/>
                  <a:t> over scenarios</a:t>
                </a:r>
              </a:p>
            </p:txBody>
          </p:sp>
        </p:grpSp>
        <p:sp>
          <p:nvSpPr>
            <p:cNvPr id="127" name="Right Brace 126">
              <a:extLst>
                <a:ext uri="{FF2B5EF4-FFF2-40B4-BE49-F238E27FC236}">
                  <a16:creationId xmlns:a16="http://schemas.microsoft.com/office/drawing/2014/main" id="{4CB4A73B-9D07-5141-8875-A72BC3AADE3B}"/>
                </a:ext>
              </a:extLst>
            </p:cNvPr>
            <p:cNvSpPr/>
            <p:nvPr/>
          </p:nvSpPr>
          <p:spPr bwMode="auto">
            <a:xfrm>
              <a:off x="9806445" y="2273769"/>
              <a:ext cx="718224" cy="4027776"/>
            </a:xfrm>
            <a:prstGeom prst="rightBrace">
              <a:avLst/>
            </a:prstGeom>
            <a:noFill/>
            <a:ln w="76200" cap="flat" cmpd="sng" algn="ctr">
              <a:solidFill>
                <a:srgbClr val="00A6D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>
                <a:latin typeface="Arial" charset="0"/>
                <a:ea typeface="ＭＳ Ｐゴシック" pitchFamily="1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808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BA0AB-0AE4-82F9-FDA5-9E0CDEDDA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3 families of robustness metrics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4CC8FA-AD89-35A1-C535-BCD0A354DE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sz="1800" b="1" dirty="0">
                <a:solidFill>
                  <a:srgbClr val="00A6D6"/>
                </a:solidFill>
              </a:rPr>
              <a:t>Satisficing robustness</a:t>
            </a:r>
          </a:p>
          <a:p>
            <a:r>
              <a:rPr lang="en-US" sz="1800" dirty="0"/>
              <a:t>A</a:t>
            </a:r>
            <a:r>
              <a:rPr lang="en-NL" sz="1800" dirty="0"/>
              <a:t>bsolute: the observed performance of a policy in each scenario compared to an absolute performance threshold</a:t>
            </a:r>
          </a:p>
          <a:p>
            <a:endParaRPr lang="en-NL" sz="1800" dirty="0"/>
          </a:p>
          <a:p>
            <a:pPr marL="0" indent="0">
              <a:buNone/>
            </a:pPr>
            <a:r>
              <a:rPr lang="en-NL" sz="1800" b="1" dirty="0">
                <a:solidFill>
                  <a:srgbClr val="00A6D6"/>
                </a:solidFill>
              </a:rPr>
              <a:t>Regret</a:t>
            </a:r>
          </a:p>
          <a:p>
            <a:r>
              <a:rPr lang="en-US" sz="1800" dirty="0"/>
              <a:t>R</a:t>
            </a:r>
            <a:r>
              <a:rPr lang="en-NL" sz="1800" dirty="0"/>
              <a:t>elative: the difference between the observed performance of a policy in each scenario and the performance of  some reference policy for each scenario</a:t>
            </a:r>
          </a:p>
          <a:p>
            <a:endParaRPr lang="en-NL" sz="1800" dirty="0"/>
          </a:p>
          <a:p>
            <a:pPr marL="0" indent="0">
              <a:buNone/>
            </a:pPr>
            <a:r>
              <a:rPr lang="en-NL" sz="1800" b="1" dirty="0">
                <a:solidFill>
                  <a:srgbClr val="00A6D6"/>
                </a:solidFill>
              </a:rPr>
              <a:t>Descriptive statistics</a:t>
            </a:r>
          </a:p>
          <a:p>
            <a:r>
              <a:rPr lang="en-US" sz="1800" dirty="0"/>
              <a:t>C</a:t>
            </a:r>
            <a:r>
              <a:rPr lang="en-NL" sz="1800" dirty="0"/>
              <a:t>haracterizing the distribution of performance of a policy over the set of scenarios using one or more moments of the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57B73-64FE-29F9-0D55-B55F29118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64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6333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Robustness calculation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424" y="1099991"/>
            <a:ext cx="7189549" cy="52542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124E16-8E54-821E-4404-B51FEFD3CA15}"/>
              </a:ext>
            </a:extLst>
          </p:cNvPr>
          <p:cNvSpPr txBox="1"/>
          <p:nvPr/>
        </p:nvSpPr>
        <p:spPr>
          <a:xfrm>
            <a:off x="4473981" y="6322741"/>
            <a:ext cx="7718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McPhail, C., et al (2018). "Robustness metrics: How are they calculated, when should they be used and why </a:t>
            </a:r>
          </a:p>
          <a:p>
            <a:pPr algn="r"/>
            <a:r>
              <a:rPr lang="en-US" sz="1200" dirty="0">
                <a:solidFill>
                  <a:schemeClr val="bg1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do they give different results?" </a:t>
            </a:r>
            <a:r>
              <a:rPr lang="en-US" sz="1200" u="sng" dirty="0">
                <a:solidFill>
                  <a:schemeClr val="bg1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Earth's Future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. 10.1002/2017EF000649 </a:t>
            </a:r>
          </a:p>
          <a:p>
            <a:pPr algn="r"/>
            <a:endParaRPr lang="en-NL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1951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262ED-7D10-3B3D-D4AE-F169FC514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4214C1-C8CB-2BA3-41A7-8DFDE014F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D9C13-AD96-039F-2C0A-664FEAF95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25941" y="-2343380"/>
            <a:ext cx="6691321" cy="1154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08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C4D35E-7840-E446-9D2B-DF93F16EB2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023D2E-D176-FC44-B3A8-EE956C30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MORDM exercise continued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B05D47-35D8-5644-803C-E87211A746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9559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170EB-12DB-9943-82BD-F6256A44EE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06537" y="3879852"/>
            <a:ext cx="7105132" cy="1621063"/>
          </a:xfrm>
        </p:spPr>
        <p:txBody>
          <a:bodyPr/>
          <a:lstStyle/>
          <a:p>
            <a:r>
              <a:rPr lang="en-US" dirty="0"/>
              <a:t>Example: Competitive position of the Port of Rotterdam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B70359-1BEE-774A-96F9-7297E59A4BC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24567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container model</a:t>
            </a:r>
          </a:p>
        </p:txBody>
      </p:sp>
      <p:pic>
        <p:nvPicPr>
          <p:cNvPr id="9" name="Picture 8" descr="C:\Users\rahalim\Dropbox\WCM_integrated screenshot\new_calibrated WCM snapshot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363" y="1378459"/>
            <a:ext cx="7245273" cy="410108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6177838" y="5887140"/>
            <a:ext cx="5914161" cy="871519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pPr algn="r"/>
            <a:r>
              <a:rPr lang="en-US" sz="1266" dirty="0" err="1">
                <a:solidFill>
                  <a:schemeClr val="bg1">
                    <a:lumMod val="50000"/>
                  </a:schemeClr>
                </a:solidFill>
              </a:rPr>
              <a:t>Tavasszy</a:t>
            </a:r>
            <a:r>
              <a:rPr lang="en-US" sz="1266" dirty="0">
                <a:solidFill>
                  <a:schemeClr val="bg1">
                    <a:lumMod val="50000"/>
                  </a:schemeClr>
                </a:solidFill>
              </a:rPr>
              <a:t>, L. A., </a:t>
            </a:r>
            <a:r>
              <a:rPr lang="en-US" sz="1266" dirty="0" err="1">
                <a:solidFill>
                  <a:schemeClr val="bg1">
                    <a:lumMod val="50000"/>
                  </a:schemeClr>
                </a:solidFill>
              </a:rPr>
              <a:t>Minderhoud</a:t>
            </a:r>
            <a:r>
              <a:rPr lang="en-US" sz="1266" dirty="0">
                <a:solidFill>
                  <a:schemeClr val="bg1">
                    <a:lumMod val="50000"/>
                  </a:schemeClr>
                </a:solidFill>
              </a:rPr>
              <a:t>, M., Perrin, J.-F., &amp; </a:t>
            </a:r>
            <a:r>
              <a:rPr lang="en-US" sz="1266" dirty="0" err="1">
                <a:solidFill>
                  <a:schemeClr val="bg1">
                    <a:lumMod val="50000"/>
                  </a:schemeClr>
                </a:solidFill>
              </a:rPr>
              <a:t>Notteboom</a:t>
            </a:r>
            <a:r>
              <a:rPr lang="en-US" sz="1266" dirty="0">
                <a:solidFill>
                  <a:schemeClr val="bg1">
                    <a:lumMod val="50000"/>
                  </a:schemeClr>
                </a:solidFill>
              </a:rPr>
              <a:t>, T. (2011). </a:t>
            </a:r>
            <a:r>
              <a:rPr lang="en-US" sz="1266" i="1" dirty="0">
                <a:solidFill>
                  <a:schemeClr val="bg1">
                    <a:lumMod val="50000"/>
                  </a:schemeClr>
                </a:solidFill>
              </a:rPr>
              <a:t>A strategic network choice model for global container flows: specification, estimation</a:t>
            </a:r>
          </a:p>
          <a:p>
            <a:pPr algn="r"/>
            <a:r>
              <a:rPr lang="en-US" sz="1266" i="1" dirty="0">
                <a:solidFill>
                  <a:schemeClr val="bg1">
                    <a:lumMod val="50000"/>
                  </a:schemeClr>
                </a:solidFill>
              </a:rPr>
              <a:t>and application</a:t>
            </a:r>
            <a:r>
              <a:rPr lang="en-US" sz="1266" dirty="0">
                <a:solidFill>
                  <a:schemeClr val="bg1">
                    <a:lumMod val="50000"/>
                  </a:schemeClr>
                </a:solidFill>
              </a:rPr>
              <a:t>. Journal of Transport Geography, 19, 1163–1172 </a:t>
            </a:r>
          </a:p>
        </p:txBody>
      </p:sp>
    </p:spTree>
    <p:extLst>
      <p:ext uri="{BB962C8B-B14F-4D97-AF65-F5344CB8AC3E}">
        <p14:creationId xmlns:p14="http://schemas.microsoft.com/office/powerpoint/2010/main" val="1273801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90F8C6-93A8-FB4D-A5D9-D87580023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277" y="1111746"/>
            <a:ext cx="6004560" cy="52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343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uncertainties that might impact the port of Rotterdam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3159424" y="1808820"/>
          <a:ext cx="7303672" cy="37972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6057900" imgH="3149600" progId="Word.Document.12">
                  <p:embed/>
                </p:oleObj>
              </mc:Choice>
              <mc:Fallback>
                <p:oleObj name="Document" r:id="rId2" imgW="6057900" imgH="3149600" progId="Word.Document.12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59424" y="1808820"/>
                        <a:ext cx="7303672" cy="37972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97090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 of vulnerabilities</a:t>
            </a:r>
            <a:br>
              <a:rPr lang="en-US" dirty="0"/>
            </a:br>
            <a:r>
              <a:rPr lang="en-US" sz="1969" dirty="0"/>
              <a:t>under what conditions does Rotterdam lose throughput?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1591900"/>
            <a:ext cx="5832929" cy="4356463"/>
          </a:xfrm>
        </p:spPr>
        <p:txBody>
          <a:bodyPr/>
          <a:lstStyle/>
          <a:p>
            <a:endParaRPr lang="en-US" sz="1687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C9E5CB5-5664-6F4B-85B4-113E4830F0E6}"/>
              </a:ext>
            </a:extLst>
          </p:cNvPr>
          <p:cNvGrpSpPr/>
          <p:nvPr/>
        </p:nvGrpSpPr>
        <p:grpSpPr>
          <a:xfrm>
            <a:off x="7307290" y="1153521"/>
            <a:ext cx="4884711" cy="4356463"/>
            <a:chOff x="7307290" y="1153521"/>
            <a:chExt cx="4884711" cy="4356463"/>
          </a:xfrm>
        </p:grpSpPr>
        <p:pic>
          <p:nvPicPr>
            <p:cNvPr id="4" name="Picture 3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7290" y="1153521"/>
              <a:ext cx="4884711" cy="4356463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 bwMode="auto">
            <a:xfrm>
              <a:off x="8903821" y="4393689"/>
              <a:ext cx="1691648" cy="680697"/>
            </a:xfrm>
            <a:prstGeom prst="rect">
              <a:avLst/>
            </a:prstGeom>
            <a:noFill/>
            <a:ln w="349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>
                <a:latin typeface="Arial" charset="0"/>
                <a:ea typeface="ＭＳ Ｐゴシック" pitchFamily="1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00888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 of vulnerabilities</a:t>
            </a:r>
            <a:br>
              <a:rPr lang="en-US" dirty="0"/>
            </a:br>
            <a:r>
              <a:rPr lang="en-US" sz="1969" dirty="0"/>
              <a:t>under what conditions does Rotterdam lose throughput?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1591900"/>
            <a:ext cx="5832929" cy="4356463"/>
          </a:xfrm>
        </p:spPr>
        <p:txBody>
          <a:bodyPr/>
          <a:lstStyle/>
          <a:p>
            <a:endParaRPr lang="en-US" sz="1687" dirty="0"/>
          </a:p>
          <a:p>
            <a:r>
              <a:rPr lang="en-US" sz="1687" dirty="0"/>
              <a:t>Increase of costs on all hinterland connections for ports in the Hamburg – le Havre range</a:t>
            </a:r>
          </a:p>
          <a:p>
            <a:r>
              <a:rPr lang="en-US" sz="1687" dirty="0"/>
              <a:t>More than 1 additional day required for shipping from Rotterdam</a:t>
            </a:r>
          </a:p>
          <a:p>
            <a:r>
              <a:rPr lang="en-US" sz="1687" dirty="0"/>
              <a:t>No substantial decrease in hinterland transport costs for Rotterdam</a:t>
            </a:r>
          </a:p>
          <a:p>
            <a:endParaRPr lang="en-US" sz="1687" dirty="0"/>
          </a:p>
          <a:p>
            <a:r>
              <a:rPr lang="en-US" sz="1687" dirty="0"/>
              <a:t>Together, these 3 factors explain 75% of the cases where Rotterdam loses throughput, with 71% accuracy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C9E5CB5-5664-6F4B-85B4-113E4830F0E6}"/>
              </a:ext>
            </a:extLst>
          </p:cNvPr>
          <p:cNvGrpSpPr/>
          <p:nvPr/>
        </p:nvGrpSpPr>
        <p:grpSpPr>
          <a:xfrm>
            <a:off x="7307290" y="1153521"/>
            <a:ext cx="4884711" cy="4356463"/>
            <a:chOff x="7307290" y="1153521"/>
            <a:chExt cx="4884711" cy="4356463"/>
          </a:xfrm>
        </p:grpSpPr>
        <p:pic>
          <p:nvPicPr>
            <p:cNvPr id="4" name="Picture 3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7290" y="1153521"/>
              <a:ext cx="4884711" cy="4356463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 bwMode="auto">
            <a:xfrm>
              <a:off x="8903821" y="4393689"/>
              <a:ext cx="1691648" cy="680697"/>
            </a:xfrm>
            <a:prstGeom prst="rect">
              <a:avLst/>
            </a:prstGeom>
            <a:noFill/>
            <a:ln w="349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>
                <a:latin typeface="Arial" charset="0"/>
                <a:ea typeface="ＭＳ Ｐゴシック" pitchFamily="1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36994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046" y="1393108"/>
            <a:ext cx="4766203" cy="475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Worst case discovery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orient="vert" idx="1"/>
          </p:nvPr>
        </p:nvSpPr>
        <p:spPr>
          <a:xfrm>
            <a:off x="698499" y="1591900"/>
            <a:ext cx="7356929" cy="4356463"/>
          </a:xfrm>
        </p:spPr>
        <p:txBody>
          <a:bodyPr/>
          <a:lstStyle/>
          <a:p>
            <a:r>
              <a:rPr lang="en-US" sz="1687" dirty="0"/>
              <a:t>Is there a perfect storm scenario?</a:t>
            </a:r>
          </a:p>
          <a:p>
            <a:pPr lvl="1"/>
            <a:r>
              <a:rPr lang="en-US" sz="1406" dirty="0"/>
              <a:t>No, small changes in the uncertain factors do not lead to large change in throughput or transshipment</a:t>
            </a:r>
          </a:p>
          <a:p>
            <a:endParaRPr lang="en-US" sz="1687" dirty="0"/>
          </a:p>
          <a:p>
            <a:endParaRPr lang="en-US" sz="1687" dirty="0"/>
          </a:p>
          <a:p>
            <a:endParaRPr lang="en-US" sz="1687" dirty="0"/>
          </a:p>
          <a:p>
            <a:endParaRPr lang="en-US" sz="1687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FF9FF3-4DAE-4E46-A3C7-7D74BED6B8FE}"/>
              </a:ext>
            </a:extLst>
          </p:cNvPr>
          <p:cNvSpPr/>
          <p:nvPr/>
        </p:nvSpPr>
        <p:spPr>
          <a:xfrm>
            <a:off x="6825006" y="3940404"/>
            <a:ext cx="5366994" cy="27243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11468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046" y="1393108"/>
            <a:ext cx="4766203" cy="475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Worst case discovery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orient="vert" idx="1"/>
          </p:nvPr>
        </p:nvSpPr>
        <p:spPr>
          <a:xfrm>
            <a:off x="698499" y="1591900"/>
            <a:ext cx="7356929" cy="4356463"/>
          </a:xfrm>
        </p:spPr>
        <p:txBody>
          <a:bodyPr/>
          <a:lstStyle/>
          <a:p>
            <a:r>
              <a:rPr lang="en-US" sz="1687" dirty="0"/>
              <a:t>Is there a perfect storm scenario?</a:t>
            </a:r>
          </a:p>
          <a:p>
            <a:pPr lvl="1"/>
            <a:r>
              <a:rPr lang="en-US" sz="1406" dirty="0"/>
              <a:t>No, small changes in the uncertain factors do not lead to large change in throughput or transshipment</a:t>
            </a:r>
          </a:p>
          <a:p>
            <a:endParaRPr lang="en-US" sz="1687" dirty="0"/>
          </a:p>
          <a:p>
            <a:endParaRPr lang="en-US" sz="1687" dirty="0"/>
          </a:p>
          <a:p>
            <a:endParaRPr lang="en-US" sz="1687" dirty="0"/>
          </a:p>
          <a:p>
            <a:endParaRPr lang="en-US" sz="1687" dirty="0"/>
          </a:p>
          <a:p>
            <a:r>
              <a:rPr lang="en-US" sz="1687" dirty="0"/>
              <a:t>Under what conditions do the Mediterranean ports become competitive?</a:t>
            </a:r>
          </a:p>
          <a:p>
            <a:pPr marL="380477" lvl="2">
              <a:spcBef>
                <a:spcPts val="422"/>
              </a:spcBef>
              <a:spcAft>
                <a:spcPts val="422"/>
              </a:spcAft>
            </a:pPr>
            <a:r>
              <a:rPr lang="en-US" sz="1406" dirty="0"/>
              <a:t>Substantial increase in EU hinterland costs, substantial reduction in port handling costs and hinterland transport costs and time for Mediterranean ports, and the opening of the Northern passage</a:t>
            </a:r>
            <a:endParaRPr lang="en-US" sz="1125" dirty="0"/>
          </a:p>
          <a:p>
            <a:endParaRPr lang="en-US" sz="1687" dirty="0"/>
          </a:p>
          <a:p>
            <a:r>
              <a:rPr lang="en-US" sz="1687" dirty="0"/>
              <a:t>Limitation: shipping line network structure is kept static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5208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18E917-E789-B649-9BB4-0C4426EA66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1" cy="812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EE9E6C3-751A-9D48-87CA-8AD842FBE843}"/>
              </a:ext>
            </a:extLst>
          </p:cNvPr>
          <p:cNvSpPr txBox="1">
            <a:spLocks/>
          </p:cNvSpPr>
          <p:nvPr/>
        </p:nvSpPr>
        <p:spPr>
          <a:xfrm>
            <a:off x="5722714" y="599953"/>
            <a:ext cx="6174418" cy="994022"/>
          </a:xfrm>
          <a:prstGeom prst="rect">
            <a:avLst/>
          </a:prstGeom>
          <a:solidFill>
            <a:schemeClr val="bg1">
              <a:alpha val="10000"/>
            </a:schemeClr>
          </a:solidFill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4400" b="0" kern="1200" dirty="0">
                <a:solidFill>
                  <a:srgbClr val="00A6D6"/>
                </a:solidFill>
                <a:latin typeface="Arial"/>
                <a:ea typeface="MS PGothic" charset="0"/>
                <a:cs typeface="Arial"/>
              </a:defRPr>
            </a:lvl1pPr>
          </a:lstStyle>
          <a:p>
            <a:pPr algn="r"/>
            <a:r>
              <a:rPr lang="nl-NL" sz="3492" b="1" dirty="0" err="1">
                <a:solidFill>
                  <a:schemeClr val="bg1"/>
                </a:solidFill>
              </a:rPr>
              <a:t>Income</a:t>
            </a:r>
            <a:r>
              <a:rPr lang="nl-NL" sz="3492" b="1" dirty="0">
                <a:solidFill>
                  <a:schemeClr val="bg1"/>
                </a:solidFill>
              </a:rPr>
              <a:t> </a:t>
            </a:r>
            <a:r>
              <a:rPr lang="nl-NL" sz="3492" b="1" dirty="0" err="1">
                <a:solidFill>
                  <a:schemeClr val="bg1"/>
                </a:solidFill>
              </a:rPr>
              <a:t>inequality</a:t>
            </a:r>
            <a:r>
              <a:rPr lang="nl-NL" sz="3492" b="1" dirty="0">
                <a:solidFill>
                  <a:schemeClr val="bg1"/>
                </a:solidFill>
              </a:rPr>
              <a:t> in </a:t>
            </a:r>
            <a:r>
              <a:rPr lang="nl-NL" sz="3492" b="1" dirty="0" err="1">
                <a:solidFill>
                  <a:schemeClr val="bg1"/>
                </a:solidFill>
              </a:rPr>
              <a:t>the</a:t>
            </a:r>
            <a:r>
              <a:rPr lang="nl-NL" sz="3492" b="1" dirty="0">
                <a:solidFill>
                  <a:schemeClr val="bg1"/>
                </a:solidFill>
              </a:rPr>
              <a:t> Vietnam Mekong Delta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734A1A-0057-5949-AFD8-1FA4483A9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0210" y="3428554"/>
            <a:ext cx="1174273" cy="11742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C0F960-1C24-9041-99A7-14B01612AA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5" t="11617" r="25" b="12817"/>
          <a:stretch/>
        </p:blipFill>
        <p:spPr>
          <a:xfrm>
            <a:off x="10230211" y="4856359"/>
            <a:ext cx="1174272" cy="11736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FFC9C07-D80B-F34A-96E8-C464A25BB989}"/>
              </a:ext>
            </a:extLst>
          </p:cNvPr>
          <p:cNvSpPr txBox="1">
            <a:spLocks/>
          </p:cNvSpPr>
          <p:nvPr/>
        </p:nvSpPr>
        <p:spPr>
          <a:xfrm>
            <a:off x="7400384" y="3822949"/>
            <a:ext cx="2638618" cy="385481"/>
          </a:xfrm>
          <a:prstGeom prst="rect">
            <a:avLst/>
          </a:prstGeom>
          <a:solidFill>
            <a:schemeClr val="bg1">
              <a:alpha val="10000"/>
            </a:schemeClr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4400" b="0" kern="1200" dirty="0">
                <a:solidFill>
                  <a:srgbClr val="00A6D6"/>
                </a:solidFill>
                <a:latin typeface="Arial"/>
                <a:ea typeface="MS PGothic" charset="0"/>
                <a:cs typeface="Arial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lang="nl-NL" sz="2000" b="1" dirty="0" err="1">
                <a:solidFill>
                  <a:schemeClr val="bg1"/>
                </a:solidFill>
              </a:rPr>
              <a:t>Bramka</a:t>
            </a:r>
            <a:r>
              <a:rPr lang="nl-NL" sz="2000" b="1" dirty="0">
                <a:solidFill>
                  <a:schemeClr val="bg1"/>
                </a:solidFill>
              </a:rPr>
              <a:t> Arga </a:t>
            </a:r>
            <a:r>
              <a:rPr lang="nl-NL" sz="2000" b="1" dirty="0" err="1">
                <a:solidFill>
                  <a:schemeClr val="bg1"/>
                </a:solidFill>
              </a:rPr>
              <a:t>Jafino</a:t>
            </a:r>
            <a:endParaRPr lang="nl-NL" sz="2000" b="1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C71B8B4-9E5E-A54E-9F86-D08C793FE85B}"/>
              </a:ext>
            </a:extLst>
          </p:cNvPr>
          <p:cNvSpPr txBox="1">
            <a:spLocks/>
          </p:cNvSpPr>
          <p:nvPr/>
        </p:nvSpPr>
        <p:spPr>
          <a:xfrm>
            <a:off x="7715696" y="5250419"/>
            <a:ext cx="2323306" cy="385481"/>
          </a:xfrm>
          <a:prstGeom prst="rect">
            <a:avLst/>
          </a:prstGeom>
          <a:solidFill>
            <a:schemeClr val="bg1">
              <a:alpha val="10000"/>
            </a:schemeClr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4400" b="0" kern="1200" dirty="0">
                <a:solidFill>
                  <a:srgbClr val="00A6D6"/>
                </a:solidFill>
                <a:latin typeface="Arial"/>
                <a:ea typeface="MS PGothic" charset="0"/>
                <a:cs typeface="Arial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lang="nl-NL" sz="2000" b="1" dirty="0">
                <a:solidFill>
                  <a:schemeClr val="bg1"/>
                </a:solidFill>
              </a:rPr>
              <a:t>Maaike van Aalst</a:t>
            </a:r>
          </a:p>
        </p:txBody>
      </p:sp>
    </p:spTree>
    <p:extLst>
      <p:ext uri="{BB962C8B-B14F-4D97-AF65-F5344CB8AC3E}">
        <p14:creationId xmlns:p14="http://schemas.microsoft.com/office/powerpoint/2010/main" val="11869814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92B041C-4BD6-BB4C-B379-F59211509FE9}"/>
              </a:ext>
            </a:extLst>
          </p:cNvPr>
          <p:cNvGrpSpPr/>
          <p:nvPr/>
        </p:nvGrpSpPr>
        <p:grpSpPr>
          <a:xfrm>
            <a:off x="8299497" y="3263149"/>
            <a:ext cx="3047629" cy="2063991"/>
            <a:chOff x="7432735" y="2886144"/>
            <a:chExt cx="3840223" cy="260077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26370C-AC79-8743-A142-3EB916D11797}"/>
                </a:ext>
              </a:extLst>
            </p:cNvPr>
            <p:cNvSpPr txBox="1"/>
            <p:nvPr/>
          </p:nvSpPr>
          <p:spPr>
            <a:xfrm>
              <a:off x="7432735" y="2886144"/>
              <a:ext cx="3840223" cy="891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b="1" dirty="0">
                  <a:solidFill>
                    <a:srgbClr val="00A6D6"/>
                  </a:solidFill>
                </a:rPr>
                <a:t>Performance indicators</a:t>
              </a:r>
            </a:p>
            <a:p>
              <a:pPr algn="r"/>
              <a:r>
                <a:rPr lang="en-US" sz="2000" dirty="0"/>
                <a:t>District level profitability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145A406-B1F1-6A41-AA55-602C8737D6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44" r="19786"/>
            <a:stretch/>
          </p:blipFill>
          <p:spPr>
            <a:xfrm>
              <a:off x="8295509" y="3918260"/>
              <a:ext cx="2114673" cy="1568657"/>
            </a:xfrm>
            <a:prstGeom prst="rect">
              <a:avLst/>
            </a:prstGeom>
            <a:noFill/>
          </p:spPr>
        </p:pic>
      </p:grp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81E9563-F3C0-9C46-BB34-1B35D1DFB446}"/>
              </a:ext>
            </a:extLst>
          </p:cNvPr>
          <p:cNvSpPr/>
          <p:nvPr/>
        </p:nvSpPr>
        <p:spPr>
          <a:xfrm>
            <a:off x="3772287" y="3048253"/>
            <a:ext cx="4323184" cy="2920664"/>
          </a:xfrm>
          <a:prstGeom prst="roundRect">
            <a:avLst/>
          </a:prstGeom>
          <a:noFill/>
          <a:ln w="28575">
            <a:solidFill>
              <a:srgbClr val="00A6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52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AC5212-1723-7947-88CF-18D2ED9EED5E}"/>
              </a:ext>
            </a:extLst>
          </p:cNvPr>
          <p:cNvSpPr txBox="1"/>
          <p:nvPr/>
        </p:nvSpPr>
        <p:spPr>
          <a:xfrm>
            <a:off x="4039770" y="5533146"/>
            <a:ext cx="3788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A6D6"/>
                </a:solidFill>
              </a:rPr>
              <a:t>Integrated assessment model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1B39A3E6-BC11-F141-A1B3-C45BB563A85A}"/>
              </a:ext>
            </a:extLst>
          </p:cNvPr>
          <p:cNvSpPr/>
          <p:nvPr/>
        </p:nvSpPr>
        <p:spPr>
          <a:xfrm>
            <a:off x="3343581" y="3782273"/>
            <a:ext cx="408191" cy="1452624"/>
          </a:xfrm>
          <a:prstGeom prst="rightArrow">
            <a:avLst/>
          </a:prstGeom>
          <a:solidFill>
            <a:srgbClr val="00A6D6"/>
          </a:solidFill>
          <a:ln>
            <a:solidFill>
              <a:srgbClr val="00A6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52">
              <a:solidFill>
                <a:srgbClr val="00A6D6"/>
              </a:solidFill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10EDEE5-EFFF-E64B-B5C1-22A033167262}"/>
              </a:ext>
            </a:extLst>
          </p:cNvPr>
          <p:cNvSpPr/>
          <p:nvPr/>
        </p:nvSpPr>
        <p:spPr>
          <a:xfrm>
            <a:off x="8115986" y="3782273"/>
            <a:ext cx="408191" cy="1452624"/>
          </a:xfrm>
          <a:prstGeom prst="rightArrow">
            <a:avLst/>
          </a:prstGeom>
          <a:solidFill>
            <a:srgbClr val="00A6D6"/>
          </a:solidFill>
          <a:ln>
            <a:solidFill>
              <a:srgbClr val="00A6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52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A9D86414-D90B-A647-BA66-323DC71783F3}"/>
              </a:ext>
            </a:extLst>
          </p:cNvPr>
          <p:cNvSpPr/>
          <p:nvPr/>
        </p:nvSpPr>
        <p:spPr>
          <a:xfrm rot="5400000">
            <a:off x="5628803" y="2169712"/>
            <a:ext cx="273197" cy="1452624"/>
          </a:xfrm>
          <a:prstGeom prst="rightArrow">
            <a:avLst/>
          </a:prstGeom>
          <a:solidFill>
            <a:srgbClr val="00A6D6"/>
          </a:solidFill>
          <a:ln>
            <a:solidFill>
              <a:srgbClr val="00A6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52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E531FE9-44E3-154B-A990-E127BD61BFE9}"/>
              </a:ext>
            </a:extLst>
          </p:cNvPr>
          <p:cNvGrpSpPr/>
          <p:nvPr/>
        </p:nvGrpSpPr>
        <p:grpSpPr>
          <a:xfrm>
            <a:off x="4039770" y="3209276"/>
            <a:ext cx="3691990" cy="2429524"/>
            <a:chOff x="3523269" y="3098474"/>
            <a:chExt cx="3555670" cy="216008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403A220-8359-294D-88C0-67327EA51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3269" y="3098474"/>
              <a:ext cx="3555670" cy="2160088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E93ABB8-67D3-2642-81D7-A50DDA7A5814}"/>
                </a:ext>
              </a:extLst>
            </p:cNvPr>
            <p:cNvSpPr/>
            <p:nvPr/>
          </p:nvSpPr>
          <p:spPr>
            <a:xfrm>
              <a:off x="3800475" y="4401367"/>
              <a:ext cx="502920" cy="2296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52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027AA3B-43FB-EF47-9E28-25C9EBE23EBF}"/>
              </a:ext>
            </a:extLst>
          </p:cNvPr>
          <p:cNvSpPr txBox="1"/>
          <p:nvPr/>
        </p:nvSpPr>
        <p:spPr>
          <a:xfrm>
            <a:off x="844874" y="3263149"/>
            <a:ext cx="246253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A6D6"/>
                </a:solidFill>
              </a:rPr>
              <a:t>Uncertainties</a:t>
            </a:r>
          </a:p>
          <a:p>
            <a:r>
              <a:rPr lang="en-US" sz="2000" dirty="0"/>
              <a:t>river discharge</a:t>
            </a:r>
          </a:p>
          <a:p>
            <a:r>
              <a:rPr lang="en-US" sz="2000" dirty="0"/>
              <a:t>upstream dam</a:t>
            </a:r>
            <a:br>
              <a:rPr lang="en-US" sz="2000" dirty="0"/>
            </a:br>
            <a:r>
              <a:rPr lang="en-US" sz="2000" dirty="0"/>
              <a:t>development</a:t>
            </a:r>
          </a:p>
          <a:p>
            <a:r>
              <a:rPr lang="en-US" sz="2000" dirty="0"/>
              <a:t>farming preferences</a:t>
            </a:r>
          </a:p>
          <a:p>
            <a:r>
              <a:rPr lang="en-US" sz="2000" dirty="0"/>
              <a:t>drought impacts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0FFB66-BA2D-0440-A57C-AF3F7534F047}"/>
              </a:ext>
            </a:extLst>
          </p:cNvPr>
          <p:cNvSpPr txBox="1"/>
          <p:nvPr/>
        </p:nvSpPr>
        <p:spPr>
          <a:xfrm>
            <a:off x="4490854" y="1087252"/>
            <a:ext cx="254909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A6D6"/>
                </a:solidFill>
              </a:rPr>
              <a:t>Adaptation policies</a:t>
            </a:r>
          </a:p>
          <a:p>
            <a:pPr algn="ctr"/>
            <a:r>
              <a:rPr lang="en-US" sz="2000" dirty="0"/>
              <a:t>more high dikes</a:t>
            </a:r>
          </a:p>
          <a:p>
            <a:pPr algn="ctr"/>
            <a:r>
              <a:rPr lang="en-US" sz="2000" dirty="0"/>
              <a:t>less high dikes</a:t>
            </a:r>
          </a:p>
          <a:p>
            <a:pPr algn="ctr"/>
            <a:r>
              <a:rPr lang="en-US" sz="2000" dirty="0"/>
              <a:t>fertilizer subsidies</a:t>
            </a:r>
          </a:p>
          <a:p>
            <a:pPr algn="ctr"/>
            <a:r>
              <a:rPr lang="en-US" sz="2000" dirty="0"/>
              <a:t>seed upgrade</a:t>
            </a:r>
          </a:p>
        </p:txBody>
      </p:sp>
    </p:spTree>
    <p:extLst>
      <p:ext uri="{BB962C8B-B14F-4D97-AF65-F5344CB8AC3E}">
        <p14:creationId xmlns:p14="http://schemas.microsoft.com/office/powerpoint/2010/main" val="25289701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182D7EC5-5195-AF43-93EF-93072DE56401}"/>
              </a:ext>
            </a:extLst>
          </p:cNvPr>
          <p:cNvGrpSpPr>
            <a:grpSpLocks noChangeAspect="1"/>
          </p:cNvGrpSpPr>
          <p:nvPr/>
        </p:nvGrpSpPr>
        <p:grpSpPr>
          <a:xfrm>
            <a:off x="961139" y="2112704"/>
            <a:ext cx="1660141" cy="4023769"/>
            <a:chOff x="1660473" y="358912"/>
            <a:chExt cx="2466311" cy="597772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9C65320-F7BD-EA4F-A8FF-546FCF3F4D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608" r="84485"/>
            <a:stretch/>
          </p:blipFill>
          <p:spPr>
            <a:xfrm>
              <a:off x="1660473" y="2158896"/>
              <a:ext cx="1245053" cy="9000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AA5295-AD36-D647-8F3C-8573E9DF94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72" t="15693" r="33483"/>
            <a:stretch/>
          </p:blipFill>
          <p:spPr>
            <a:xfrm>
              <a:off x="2858805" y="1792040"/>
              <a:ext cx="1226990" cy="9000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C2D047D-702A-0242-AF16-914687034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66" t="55408" r="26319"/>
            <a:stretch/>
          </p:blipFill>
          <p:spPr>
            <a:xfrm>
              <a:off x="2969247" y="4500467"/>
              <a:ext cx="1100558" cy="900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7861368-56DE-2145-B872-4E003B4906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66" t="6388" r="26319" b="51230"/>
            <a:stretch/>
          </p:blipFill>
          <p:spPr>
            <a:xfrm>
              <a:off x="1734912" y="358912"/>
              <a:ext cx="1157957" cy="900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D340FA5-DD3F-6544-8EA0-1EC4295C51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909" t="6388" r="992" b="51230"/>
            <a:stretch/>
          </p:blipFill>
          <p:spPr>
            <a:xfrm>
              <a:off x="2940205" y="5436635"/>
              <a:ext cx="1151612" cy="900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E08D620-7F3E-F94B-A566-945A1C4E96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83" t="6388" r="51566" b="51230"/>
            <a:stretch/>
          </p:blipFill>
          <p:spPr>
            <a:xfrm>
              <a:off x="2912268" y="3600467"/>
              <a:ext cx="1214516" cy="900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0836E5-35F7-834F-AC74-70E5589CB2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83" t="54109" r="51566" b="3737"/>
            <a:stretch/>
          </p:blipFill>
          <p:spPr>
            <a:xfrm>
              <a:off x="2877703" y="2642899"/>
              <a:ext cx="1221081" cy="900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B247BE0-80F0-9B46-A64E-71CD8C45D1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5" t="54109" r="77167" b="3737"/>
            <a:stretch/>
          </p:blipFill>
          <p:spPr>
            <a:xfrm>
              <a:off x="1715511" y="2946981"/>
              <a:ext cx="1196757" cy="900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4D36DF7-9D8A-8845-AF56-FC219F17F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909" t="6388" r="992" b="51230"/>
            <a:stretch/>
          </p:blipFill>
          <p:spPr>
            <a:xfrm>
              <a:off x="1707193" y="3853537"/>
              <a:ext cx="1151612" cy="900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438205B-C96F-D843-A64B-9451C024D4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5" t="54109" r="77167" b="3737"/>
            <a:stretch/>
          </p:blipFill>
          <p:spPr>
            <a:xfrm>
              <a:off x="2930027" y="867588"/>
              <a:ext cx="1196757" cy="900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ACCE47E-0824-4540-B5CA-7EAB652875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66" t="55408" r="26319"/>
            <a:stretch/>
          </p:blipFill>
          <p:spPr>
            <a:xfrm>
              <a:off x="1732720" y="1254206"/>
              <a:ext cx="1100558" cy="900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7335D6A-1A9A-5345-8B73-D375AE30AF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2" t="6571" r="77511" b="53326"/>
            <a:stretch/>
          </p:blipFill>
          <p:spPr>
            <a:xfrm>
              <a:off x="1732720" y="4745719"/>
              <a:ext cx="1222137" cy="899984"/>
            </a:xfrm>
            <a:prstGeom prst="rect">
              <a:avLst/>
            </a:prstGeom>
          </p:spPr>
        </p:pic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9AC29891-7A05-774D-9586-0510A8F84A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684" y="2909349"/>
            <a:ext cx="4793240" cy="2834947"/>
          </a:xfrm>
          <a:prstGeom prst="rect">
            <a:avLst/>
          </a:prstGeom>
          <a:noFill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9E2BAF3-7787-974C-94A9-0E6AB2F501CB}"/>
              </a:ext>
            </a:extLst>
          </p:cNvPr>
          <p:cNvSpPr txBox="1"/>
          <p:nvPr/>
        </p:nvSpPr>
        <p:spPr>
          <a:xfrm>
            <a:off x="860783" y="1442863"/>
            <a:ext cx="1962653" cy="395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69" b="1">
                <a:solidFill>
                  <a:srgbClr val="00A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43K scenarios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796F6C-795B-A943-BCDA-579D74A48458}"/>
              </a:ext>
            </a:extLst>
          </p:cNvPr>
          <p:cNvSpPr txBox="1"/>
          <p:nvPr/>
        </p:nvSpPr>
        <p:spPr>
          <a:xfrm>
            <a:off x="4007559" y="1443800"/>
            <a:ext cx="2135521" cy="6983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69" b="1" dirty="0">
                <a:solidFill>
                  <a:srgbClr val="00A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 archetypical</a:t>
            </a:r>
          </a:p>
          <a:p>
            <a:r>
              <a:rPr lang="en-US" sz="1969" b="1" dirty="0">
                <a:solidFill>
                  <a:srgbClr val="00A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income patterns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621D7FC-E5ED-2940-98D2-2F558C5538BB}"/>
              </a:ext>
            </a:extLst>
          </p:cNvPr>
          <p:cNvSpPr txBox="1"/>
          <p:nvPr/>
        </p:nvSpPr>
        <p:spPr>
          <a:xfrm>
            <a:off x="7460285" y="1442863"/>
            <a:ext cx="4302037" cy="1001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69" b="1" dirty="0">
                <a:solidFill>
                  <a:srgbClr val="00A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tree mapping uncertainties and policies</a:t>
            </a:r>
            <a:br>
              <a:rPr lang="en-US" sz="1969" b="1" dirty="0">
                <a:solidFill>
                  <a:srgbClr val="00A6D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969" b="1" dirty="0">
                <a:solidFill>
                  <a:srgbClr val="00A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types of income patterns 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63923B2C-376D-2D48-89ED-9C6FF8A1F95F}"/>
              </a:ext>
            </a:extLst>
          </p:cNvPr>
          <p:cNvSpPr/>
          <p:nvPr/>
        </p:nvSpPr>
        <p:spPr>
          <a:xfrm>
            <a:off x="3599368" y="3314926"/>
            <a:ext cx="408191" cy="1452624"/>
          </a:xfrm>
          <a:prstGeom prst="rightArrow">
            <a:avLst/>
          </a:prstGeom>
          <a:solidFill>
            <a:srgbClr val="00A6D6"/>
          </a:solidFill>
          <a:ln>
            <a:solidFill>
              <a:srgbClr val="00A6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52">
              <a:solidFill>
                <a:srgbClr val="00A6D6"/>
              </a:solidFill>
            </a:endParaRP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02413807-60BD-0F49-B54E-60A49D86E6B9}"/>
              </a:ext>
            </a:extLst>
          </p:cNvPr>
          <p:cNvSpPr/>
          <p:nvPr/>
        </p:nvSpPr>
        <p:spPr>
          <a:xfrm>
            <a:off x="6514196" y="3236236"/>
            <a:ext cx="408191" cy="1452624"/>
          </a:xfrm>
          <a:prstGeom prst="rightArrow">
            <a:avLst/>
          </a:prstGeom>
          <a:solidFill>
            <a:srgbClr val="00A6D6"/>
          </a:solidFill>
          <a:ln>
            <a:solidFill>
              <a:srgbClr val="00A6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52">
              <a:solidFill>
                <a:srgbClr val="00A6D6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2FDA0E7-C762-794C-888F-03184A15C4F5}"/>
              </a:ext>
            </a:extLst>
          </p:cNvPr>
          <p:cNvGrpSpPr>
            <a:grpSpLocks noChangeAspect="1"/>
          </p:cNvGrpSpPr>
          <p:nvPr/>
        </p:nvGrpSpPr>
        <p:grpSpPr>
          <a:xfrm>
            <a:off x="4675046" y="2354096"/>
            <a:ext cx="990200" cy="3914070"/>
            <a:chOff x="4541837" y="-1836369"/>
            <a:chExt cx="2438400" cy="9638524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24E7A2E-2690-584C-B295-7ADA4F5A5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41837" y="2024431"/>
              <a:ext cx="2438400" cy="19304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5BBA32D-FB19-FE44-A29E-75A3D8173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41837" y="-1836369"/>
              <a:ext cx="2438400" cy="19304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29283BC4-1981-E64B-836B-534073344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41837" y="94031"/>
              <a:ext cx="2438400" cy="19304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CE70941-207D-6842-9683-859614226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41837" y="3941355"/>
              <a:ext cx="2438400" cy="193040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3D59FA0-784D-4941-9420-50026B066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41837" y="5871755"/>
              <a:ext cx="2438400" cy="193040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763B584D-5C38-3E4A-A096-8D1B87443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can income patterns change?</a:t>
            </a:r>
          </a:p>
        </p:txBody>
      </p:sp>
    </p:spTree>
    <p:extLst>
      <p:ext uri="{BB962C8B-B14F-4D97-AF65-F5344CB8AC3E}">
        <p14:creationId xmlns:p14="http://schemas.microsoft.com/office/powerpoint/2010/main" val="232392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182D7EC5-5195-AF43-93EF-93072DE56401}"/>
              </a:ext>
            </a:extLst>
          </p:cNvPr>
          <p:cNvGrpSpPr>
            <a:grpSpLocks noChangeAspect="1"/>
          </p:cNvGrpSpPr>
          <p:nvPr/>
        </p:nvGrpSpPr>
        <p:grpSpPr>
          <a:xfrm>
            <a:off x="961139" y="2112704"/>
            <a:ext cx="1660141" cy="4023769"/>
            <a:chOff x="1660473" y="358912"/>
            <a:chExt cx="2466311" cy="597772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9C65320-F7BD-EA4F-A8FF-546FCF3F4D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608" r="84485"/>
            <a:stretch/>
          </p:blipFill>
          <p:spPr>
            <a:xfrm>
              <a:off x="1660473" y="2158896"/>
              <a:ext cx="1245053" cy="9000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AA5295-AD36-D647-8F3C-8573E9DF94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72" t="15693" r="33483"/>
            <a:stretch/>
          </p:blipFill>
          <p:spPr>
            <a:xfrm>
              <a:off x="2858805" y="1792040"/>
              <a:ext cx="1226990" cy="9000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C2D047D-702A-0242-AF16-914687034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66" t="55408" r="26319"/>
            <a:stretch/>
          </p:blipFill>
          <p:spPr>
            <a:xfrm>
              <a:off x="2969247" y="4500467"/>
              <a:ext cx="1100558" cy="900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7861368-56DE-2145-B872-4E003B4906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66" t="6388" r="26319" b="51230"/>
            <a:stretch/>
          </p:blipFill>
          <p:spPr>
            <a:xfrm>
              <a:off x="1734912" y="358912"/>
              <a:ext cx="1157957" cy="900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D340FA5-DD3F-6544-8EA0-1EC4295C51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909" t="6388" r="992" b="51230"/>
            <a:stretch/>
          </p:blipFill>
          <p:spPr>
            <a:xfrm>
              <a:off x="2940205" y="5436635"/>
              <a:ext cx="1151612" cy="900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E08D620-7F3E-F94B-A566-945A1C4E96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83" t="6388" r="51566" b="51230"/>
            <a:stretch/>
          </p:blipFill>
          <p:spPr>
            <a:xfrm>
              <a:off x="2912268" y="3600467"/>
              <a:ext cx="1214516" cy="900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0836E5-35F7-834F-AC74-70E5589CB2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83" t="54109" r="51566" b="3737"/>
            <a:stretch/>
          </p:blipFill>
          <p:spPr>
            <a:xfrm>
              <a:off x="2877703" y="2642899"/>
              <a:ext cx="1221081" cy="900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B247BE0-80F0-9B46-A64E-71CD8C45D1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5" t="54109" r="77167" b="3737"/>
            <a:stretch/>
          </p:blipFill>
          <p:spPr>
            <a:xfrm>
              <a:off x="1715511" y="2946981"/>
              <a:ext cx="1196757" cy="900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4D36DF7-9D8A-8845-AF56-FC219F17F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909" t="6388" r="992" b="51230"/>
            <a:stretch/>
          </p:blipFill>
          <p:spPr>
            <a:xfrm>
              <a:off x="1707193" y="3853537"/>
              <a:ext cx="1151612" cy="900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438205B-C96F-D843-A64B-9451C024D4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5" t="54109" r="77167" b="3737"/>
            <a:stretch/>
          </p:blipFill>
          <p:spPr>
            <a:xfrm>
              <a:off x="2930027" y="867588"/>
              <a:ext cx="1196757" cy="900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ACCE47E-0824-4540-B5CA-7EAB652875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66" t="55408" r="26319"/>
            <a:stretch/>
          </p:blipFill>
          <p:spPr>
            <a:xfrm>
              <a:off x="1732720" y="1254206"/>
              <a:ext cx="1100558" cy="900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7335D6A-1A9A-5345-8B73-D375AE30AF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2" t="6571" r="77511" b="53326"/>
            <a:stretch/>
          </p:blipFill>
          <p:spPr>
            <a:xfrm>
              <a:off x="1732720" y="4745719"/>
              <a:ext cx="1222137" cy="899984"/>
            </a:xfrm>
            <a:prstGeom prst="rect">
              <a:avLst/>
            </a:prstGeom>
          </p:spPr>
        </p:pic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9AC29891-7A05-774D-9586-0510A8F84A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684" y="2909349"/>
            <a:ext cx="4793240" cy="2834947"/>
          </a:xfrm>
          <a:prstGeom prst="rect">
            <a:avLst/>
          </a:prstGeom>
          <a:noFill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9E2BAF3-7787-974C-94A9-0E6AB2F501CB}"/>
              </a:ext>
            </a:extLst>
          </p:cNvPr>
          <p:cNvSpPr txBox="1"/>
          <p:nvPr/>
        </p:nvSpPr>
        <p:spPr>
          <a:xfrm>
            <a:off x="860783" y="1442863"/>
            <a:ext cx="1962653" cy="395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69" b="1">
                <a:solidFill>
                  <a:srgbClr val="00A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43K scenarios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796F6C-795B-A943-BCDA-579D74A48458}"/>
              </a:ext>
            </a:extLst>
          </p:cNvPr>
          <p:cNvSpPr txBox="1"/>
          <p:nvPr/>
        </p:nvSpPr>
        <p:spPr>
          <a:xfrm>
            <a:off x="4007559" y="1443800"/>
            <a:ext cx="2135521" cy="6983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69" b="1" dirty="0">
                <a:solidFill>
                  <a:srgbClr val="00A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 archetypical</a:t>
            </a:r>
          </a:p>
          <a:p>
            <a:r>
              <a:rPr lang="en-US" sz="1969" b="1" dirty="0">
                <a:solidFill>
                  <a:srgbClr val="00A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income patterns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621D7FC-E5ED-2940-98D2-2F558C5538BB}"/>
              </a:ext>
            </a:extLst>
          </p:cNvPr>
          <p:cNvSpPr txBox="1"/>
          <p:nvPr/>
        </p:nvSpPr>
        <p:spPr>
          <a:xfrm>
            <a:off x="7460285" y="1442863"/>
            <a:ext cx="4302037" cy="1001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69" b="1" dirty="0">
                <a:solidFill>
                  <a:srgbClr val="00A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tree mapping uncertainties and policies</a:t>
            </a:r>
            <a:br>
              <a:rPr lang="en-US" sz="1969" b="1" dirty="0">
                <a:solidFill>
                  <a:srgbClr val="00A6D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969" b="1" dirty="0">
                <a:solidFill>
                  <a:srgbClr val="00A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types of income patterns 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63923B2C-376D-2D48-89ED-9C6FF8A1F95F}"/>
              </a:ext>
            </a:extLst>
          </p:cNvPr>
          <p:cNvSpPr/>
          <p:nvPr/>
        </p:nvSpPr>
        <p:spPr>
          <a:xfrm>
            <a:off x="3599368" y="3314926"/>
            <a:ext cx="408191" cy="1452624"/>
          </a:xfrm>
          <a:prstGeom prst="rightArrow">
            <a:avLst/>
          </a:prstGeom>
          <a:solidFill>
            <a:srgbClr val="00A6D6"/>
          </a:solidFill>
          <a:ln>
            <a:solidFill>
              <a:srgbClr val="00A6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52">
              <a:solidFill>
                <a:srgbClr val="00A6D6"/>
              </a:solidFill>
            </a:endParaRP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02413807-60BD-0F49-B54E-60A49D86E6B9}"/>
              </a:ext>
            </a:extLst>
          </p:cNvPr>
          <p:cNvSpPr/>
          <p:nvPr/>
        </p:nvSpPr>
        <p:spPr>
          <a:xfrm>
            <a:off x="6514196" y="3236236"/>
            <a:ext cx="408191" cy="1452624"/>
          </a:xfrm>
          <a:prstGeom prst="rightArrow">
            <a:avLst/>
          </a:prstGeom>
          <a:solidFill>
            <a:srgbClr val="00A6D6"/>
          </a:solidFill>
          <a:ln>
            <a:solidFill>
              <a:srgbClr val="00A6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52">
              <a:solidFill>
                <a:srgbClr val="00A6D6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2FDA0E7-C762-794C-888F-03184A15C4F5}"/>
              </a:ext>
            </a:extLst>
          </p:cNvPr>
          <p:cNvGrpSpPr>
            <a:grpSpLocks noChangeAspect="1"/>
          </p:cNvGrpSpPr>
          <p:nvPr/>
        </p:nvGrpSpPr>
        <p:grpSpPr>
          <a:xfrm>
            <a:off x="4675046" y="2354096"/>
            <a:ext cx="990200" cy="3914070"/>
            <a:chOff x="4541837" y="-1836369"/>
            <a:chExt cx="2438400" cy="9638524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24E7A2E-2690-584C-B295-7ADA4F5A5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41837" y="2024431"/>
              <a:ext cx="2438400" cy="19304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5BBA32D-FB19-FE44-A29E-75A3D8173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41837" y="-1836369"/>
              <a:ext cx="2438400" cy="19304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29283BC4-1981-E64B-836B-534073344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41837" y="94031"/>
              <a:ext cx="2438400" cy="19304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CE70941-207D-6842-9683-859614226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41837" y="3941355"/>
              <a:ext cx="2438400" cy="193040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3D59FA0-784D-4941-9420-50026B066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41837" y="5871755"/>
              <a:ext cx="2438400" cy="193040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763B584D-5C38-3E4A-A096-8D1B87443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can income patterns change?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7930ED5-117F-E043-964D-1F2EA4DF64D2}"/>
              </a:ext>
            </a:extLst>
          </p:cNvPr>
          <p:cNvCxnSpPr>
            <a:cxnSpLocks/>
          </p:cNvCxnSpPr>
          <p:nvPr/>
        </p:nvCxnSpPr>
        <p:spPr>
          <a:xfrm>
            <a:off x="9608708" y="3169428"/>
            <a:ext cx="0" cy="290996"/>
          </a:xfrm>
          <a:prstGeom prst="line">
            <a:avLst/>
          </a:prstGeom>
          <a:ln w="38100">
            <a:solidFill>
              <a:srgbClr val="00B7D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6B39052-FE3E-AA44-B9CC-E73F7B4F0D0F}"/>
              </a:ext>
            </a:extLst>
          </p:cNvPr>
          <p:cNvCxnSpPr>
            <a:cxnSpLocks/>
          </p:cNvCxnSpPr>
          <p:nvPr/>
        </p:nvCxnSpPr>
        <p:spPr>
          <a:xfrm>
            <a:off x="9683750" y="3627230"/>
            <a:ext cx="228600" cy="294682"/>
          </a:xfrm>
          <a:prstGeom prst="line">
            <a:avLst/>
          </a:prstGeom>
          <a:ln w="38100">
            <a:solidFill>
              <a:srgbClr val="00B7D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258ABAF-B180-4547-9812-7F8ECB927C55}"/>
              </a:ext>
            </a:extLst>
          </p:cNvPr>
          <p:cNvCxnSpPr>
            <a:cxnSpLocks/>
          </p:cNvCxnSpPr>
          <p:nvPr/>
        </p:nvCxnSpPr>
        <p:spPr>
          <a:xfrm>
            <a:off x="10182910" y="4101257"/>
            <a:ext cx="491440" cy="273893"/>
          </a:xfrm>
          <a:prstGeom prst="line">
            <a:avLst/>
          </a:prstGeom>
          <a:ln w="38100">
            <a:solidFill>
              <a:srgbClr val="00B7D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2E085FB-37B1-464C-AE9B-C0B2D20E6BB5}"/>
              </a:ext>
            </a:extLst>
          </p:cNvPr>
          <p:cNvCxnSpPr>
            <a:cxnSpLocks/>
          </p:cNvCxnSpPr>
          <p:nvPr/>
        </p:nvCxnSpPr>
        <p:spPr>
          <a:xfrm>
            <a:off x="10843310" y="4597590"/>
            <a:ext cx="0" cy="302908"/>
          </a:xfrm>
          <a:prstGeom prst="line">
            <a:avLst/>
          </a:prstGeom>
          <a:ln w="38100">
            <a:solidFill>
              <a:srgbClr val="00B7D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58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A3F08-79BC-F84B-A055-44B2BFC11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174" dirty="0"/>
              <a:t>How sensitive are rankings to normative assumptions?</a:t>
            </a:r>
          </a:p>
        </p:txBody>
      </p:sp>
      <p:pic>
        <p:nvPicPr>
          <p:cNvPr id="1025" name="Picture 1" descr="page13image20333792">
            <a:extLst>
              <a:ext uri="{FF2B5EF4-FFF2-40B4-BE49-F238E27FC236}">
                <a16:creationId xmlns:a16="http://schemas.microsoft.com/office/drawing/2014/main" id="{AE381038-E063-6842-A661-E62ECC359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420" y="1518463"/>
            <a:ext cx="10039229" cy="472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506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BB267-7B1A-A049-89E1-6F846CB58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277" y="1111746"/>
            <a:ext cx="6004560" cy="52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814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C4D35E-7840-E446-9D2B-DF93F16EB2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023D2E-D176-FC44-B3A8-EE956C30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Closing remarks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B05D47-35D8-5644-803C-E87211A746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19015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469" y="87379"/>
            <a:ext cx="5569369" cy="632091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387170" y="6403496"/>
            <a:ext cx="6683243" cy="454504"/>
          </a:xfrm>
          <a:prstGeom prst="rect">
            <a:avLst/>
          </a:prstGeom>
          <a:noFill/>
        </p:spPr>
        <p:txBody>
          <a:bodyPr wrap="square" lIns="64283" tIns="32141" rIns="64283" bIns="32141" rtlCol="0">
            <a:spAutoFit/>
          </a:bodyPr>
          <a:lstStyle/>
          <a:p>
            <a:pPr algn="r"/>
            <a:r>
              <a:rPr lang="en-US" sz="1266" dirty="0">
                <a:solidFill>
                  <a:srgbClr val="A6A6A6"/>
                </a:solidFill>
              </a:rPr>
              <a:t>Kwakkel &amp; </a:t>
            </a:r>
            <a:r>
              <a:rPr lang="en-US" sz="1266" dirty="0" err="1">
                <a:solidFill>
                  <a:srgbClr val="A6A6A6"/>
                </a:solidFill>
              </a:rPr>
              <a:t>Haasnoot</a:t>
            </a:r>
            <a:r>
              <a:rPr lang="en-US" sz="1266" dirty="0">
                <a:solidFill>
                  <a:srgbClr val="A6A6A6"/>
                </a:solidFill>
              </a:rPr>
              <a:t> (2018) Supporting decision making under deep uncertainty: a synthesis of approaches and techniques</a:t>
            </a:r>
          </a:p>
        </p:txBody>
      </p:sp>
    </p:spTree>
    <p:extLst>
      <p:ext uri="{BB962C8B-B14F-4D97-AF65-F5344CB8AC3E}">
        <p14:creationId xmlns:p14="http://schemas.microsoft.com/office/powerpoint/2010/main" val="3205899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065005-6323-8444-B36D-4C05974EB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277" y="1111746"/>
            <a:ext cx="6004560" cy="52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353245"/>
      </p:ext>
    </p:extLst>
  </p:cSld>
  <p:clrMapOvr>
    <a:masterClrMapping/>
  </p:clrMapOvr>
</p:sld>
</file>

<file path=ppt/theme/theme1.xml><?xml version="1.0" encoding="utf-8"?>
<a:theme xmlns:a="http://schemas.openxmlformats.org/drawingml/2006/main" name="TU Delft">
  <a:themeElements>
    <a:clrScheme name="Aangepast 185">
      <a:dk1>
        <a:sysClr val="windowText" lastClr="000000"/>
      </a:dk1>
      <a:lt1>
        <a:sysClr val="window" lastClr="FFFFFF"/>
      </a:lt1>
      <a:dk2>
        <a:srgbClr val="00A6D6"/>
      </a:dk2>
      <a:lt2>
        <a:srgbClr val="82D7C6"/>
      </a:lt2>
      <a:accent1>
        <a:srgbClr val="00A6D6"/>
      </a:accent1>
      <a:accent2>
        <a:srgbClr val="017188"/>
      </a:accent2>
      <a:accent3>
        <a:srgbClr val="EB7246"/>
      </a:accent3>
      <a:accent4>
        <a:srgbClr val="00A390"/>
      </a:accent4>
      <a:accent5>
        <a:srgbClr val="F1BE3E"/>
      </a:accent5>
      <a:accent6>
        <a:srgbClr val="C3312F"/>
      </a:accent6>
      <a:hlink>
        <a:srgbClr val="00A6D6"/>
      </a:hlink>
      <a:folHlink>
        <a:srgbClr val="017188"/>
      </a:folHlink>
    </a:clrScheme>
    <a:fontScheme name="Aangepast 11">
      <a:majorFont>
        <a:latin typeface="Roboto Slab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15857</TotalTime>
  <Words>2378</Words>
  <Application>Microsoft Macintosh PowerPoint</Application>
  <PresentationFormat>Widescreen</PresentationFormat>
  <Paragraphs>437</Paragraphs>
  <Slides>81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3" baseType="lpstr">
      <vt:lpstr>Arial</vt:lpstr>
      <vt:lpstr>Arial Hebrew Light</vt:lpstr>
      <vt:lpstr>Calibri</vt:lpstr>
      <vt:lpstr>Courier</vt:lpstr>
      <vt:lpstr>Courier New</vt:lpstr>
      <vt:lpstr>Helvetica Neue</vt:lpstr>
      <vt:lpstr>Roboto Slab</vt:lpstr>
      <vt:lpstr>source-serif-pro</vt:lpstr>
      <vt:lpstr>Tahoma</vt:lpstr>
      <vt:lpstr>Wingdings</vt:lpstr>
      <vt:lpstr>TU Delft</vt:lpstr>
      <vt:lpstr>Document</vt:lpstr>
      <vt:lpstr>PowerPoint Presentation</vt:lpstr>
      <vt:lpstr>Problem 1</vt:lpstr>
      <vt:lpstr>Problem 2</vt:lpstr>
      <vt:lpstr>So what is deep uncertainty?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use models?</vt:lpstr>
      <vt:lpstr>Decision-making under deep uncertainty</vt:lpstr>
      <vt:lpstr>Aiding decision making</vt:lpstr>
      <vt:lpstr>What is the role of models in decision making? </vt:lpstr>
      <vt:lpstr>PowerPoint Presentation</vt:lpstr>
      <vt:lpstr>Computer assisted reasoning </vt:lpstr>
      <vt:lpstr>Adaptive planning</vt:lpstr>
      <vt:lpstr>Adaptation pathways</vt:lpstr>
      <vt:lpstr> Exploratory scenario thinking</vt:lpstr>
      <vt:lpstr>PowerPoint Presentation</vt:lpstr>
      <vt:lpstr>XLRM framework</vt:lpstr>
      <vt:lpstr>Running a model as a function</vt:lpstr>
      <vt:lpstr>Exploratory modelling in a nutshell</vt:lpstr>
      <vt:lpstr>Exploratory modelling in a nutshell</vt:lpstr>
      <vt:lpstr>Exploratory modelling in a nutshell</vt:lpstr>
      <vt:lpstr>Exploratory modelling in a nutshell: scenario discovery</vt:lpstr>
      <vt:lpstr>Exploratory modelling in a nutshell: scenario discovery</vt:lpstr>
      <vt:lpstr>Exploratory modelling in a nutshell: scenario discovery</vt:lpstr>
      <vt:lpstr>Exploratory modelling in a nutshell: scenario discovery</vt:lpstr>
      <vt:lpstr>Manual scenario discovery exercise</vt:lpstr>
      <vt:lpstr>PowerPoint Presentation</vt:lpstr>
      <vt:lpstr>PowerPoint Presentation</vt:lpstr>
      <vt:lpstr>Scenario Discovery</vt:lpstr>
      <vt:lpstr>Subspace partitioning</vt:lpstr>
      <vt:lpstr>PRIM</vt:lpstr>
      <vt:lpstr>PRIM</vt:lpstr>
      <vt:lpstr>PowerPoint Presentation</vt:lpstr>
      <vt:lpstr>PowerPoint Presentation</vt:lpstr>
      <vt:lpstr>Scenario Discovery</vt:lpstr>
      <vt:lpstr>Scenario discovery for designing adaptation pathways</vt:lpstr>
      <vt:lpstr>Scenario Discovery excercise</vt:lpstr>
      <vt:lpstr>Working with Google Colab</vt:lpstr>
      <vt:lpstr>EMA workbench: a python library for RDM</vt:lpstr>
      <vt:lpstr>PowerPoint Presentation</vt:lpstr>
      <vt:lpstr>PowerPoint Presentation</vt:lpstr>
      <vt:lpstr>PowerPoint Presentation</vt:lpstr>
      <vt:lpstr>Working with Google Colab</vt:lpstr>
      <vt:lpstr>Introduction to RDM</vt:lpstr>
      <vt:lpstr>Robust Decision Making</vt:lpstr>
      <vt:lpstr>Experimental designs</vt:lpstr>
      <vt:lpstr>How does a Latin Hypercube work?</vt:lpstr>
      <vt:lpstr>How does a Latin Hypercube work?</vt:lpstr>
      <vt:lpstr>How does a Latin Hypercube work?</vt:lpstr>
      <vt:lpstr>How does a Latin Hypercube work?</vt:lpstr>
      <vt:lpstr>Choosing a distribution</vt:lpstr>
      <vt:lpstr>RDM exercise</vt:lpstr>
      <vt:lpstr>Shallow lake problem</vt:lpstr>
      <vt:lpstr>XLRM structuring of shallow lake problem</vt:lpstr>
      <vt:lpstr>Working with Google Colab</vt:lpstr>
      <vt:lpstr>Workflow</vt:lpstr>
      <vt:lpstr>Robustness metrics</vt:lpstr>
      <vt:lpstr>PowerPoint Presentation</vt:lpstr>
      <vt:lpstr>Robustness metrics</vt:lpstr>
      <vt:lpstr>3 families of robustness metrics</vt:lpstr>
      <vt:lpstr>Robustness calculation</vt:lpstr>
      <vt:lpstr>PowerPoint Presentation</vt:lpstr>
      <vt:lpstr>MORDM exercise continued</vt:lpstr>
      <vt:lpstr>Example: Competitive position of the Port of Rotterdam</vt:lpstr>
      <vt:lpstr>The world container model</vt:lpstr>
      <vt:lpstr>Major uncertainties that might impact the port of Rotterdam</vt:lpstr>
      <vt:lpstr>Identification of vulnerabilities under what conditions does Rotterdam lose throughput?</vt:lpstr>
      <vt:lpstr>Identification of vulnerabilities under what conditions does Rotterdam lose throughput?</vt:lpstr>
      <vt:lpstr>Worst case discovery</vt:lpstr>
      <vt:lpstr>Worst case discovery</vt:lpstr>
      <vt:lpstr>PowerPoint Presentation</vt:lpstr>
      <vt:lpstr>PowerPoint Presentation</vt:lpstr>
      <vt:lpstr>How can income patterns change?</vt:lpstr>
      <vt:lpstr>How can income patterns change?</vt:lpstr>
      <vt:lpstr>How sensitive are rankings to normative assumptions?</vt:lpstr>
      <vt:lpstr>Closing remarks</vt:lpstr>
      <vt:lpstr>PowerPoint Presentation</vt:lpstr>
    </vt:vector>
  </TitlesOfParts>
  <Manager>MADE BY PPTSOLUTIONS.NL</Manager>
  <Company>PPTSOLUTIONS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>MADE BY PPTSOLUTIONS.NL</dc:subject>
  <dc:creator>Jelle de Korte</dc:creator>
  <cp:keywords/>
  <cp:lastModifiedBy>Jan Kwakkel - TBM</cp:lastModifiedBy>
  <cp:revision>354</cp:revision>
  <dcterms:created xsi:type="dcterms:W3CDTF">2017-01-18T13:00:15Z</dcterms:created>
  <dcterms:modified xsi:type="dcterms:W3CDTF">2023-03-07T18:58:26Z</dcterms:modified>
  <cp:category>POWERPOINT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8965909</vt:lpwstr>
  </property>
  <property fmtid="{D5CDD505-2E9C-101B-9397-08002B2CF9AE}" pid="3" name="NXPowerLiteSettings">
    <vt:lpwstr>C980073804F000</vt:lpwstr>
  </property>
  <property fmtid="{D5CDD505-2E9C-101B-9397-08002B2CF9AE}" pid="4" name="NXPowerLiteVersion">
    <vt:lpwstr>D8.0.11</vt:lpwstr>
  </property>
</Properties>
</file>